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6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6" r:id="rId7"/>
    <p:sldId id="271" r:id="rId8"/>
    <p:sldId id="269" r:id="rId9"/>
    <p:sldId id="270" r:id="rId10"/>
    <p:sldId id="265" r:id="rId11"/>
    <p:sldId id="272" r:id="rId12"/>
    <p:sldId id="27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98" autoAdjust="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datasets/grassknoted/asl-alphabet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datasets/grassknoted/asl-alphabe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39E88E-A146-4CBD-8C48-C806AB67402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0D70E0F-3A47-4A44-B361-0938912A5261}">
      <dgm:prSet/>
      <dgm:spPr/>
      <dgm:t>
        <a:bodyPr/>
        <a:lstStyle/>
        <a:p>
          <a:r>
            <a:rPr lang="en-US" b="1"/>
            <a:t>Objective</a:t>
          </a:r>
          <a:endParaRPr lang="en-US"/>
        </a:p>
      </dgm:t>
    </dgm:pt>
    <dgm:pt modelId="{F338F27A-89C6-4829-B568-3E1007F640B3}" type="parTrans" cxnId="{7E6B8F3B-5BB9-4ED7-BC89-F008C344521F}">
      <dgm:prSet/>
      <dgm:spPr/>
      <dgm:t>
        <a:bodyPr/>
        <a:lstStyle/>
        <a:p>
          <a:endParaRPr lang="en-US"/>
        </a:p>
      </dgm:t>
    </dgm:pt>
    <dgm:pt modelId="{1CFDD222-51E3-40FE-80E7-F6FDF331D4D3}" type="sibTrans" cxnId="{7E6B8F3B-5BB9-4ED7-BC89-F008C344521F}">
      <dgm:prSet/>
      <dgm:spPr/>
      <dgm:t>
        <a:bodyPr/>
        <a:lstStyle/>
        <a:p>
          <a:endParaRPr lang="en-US"/>
        </a:p>
      </dgm:t>
    </dgm:pt>
    <dgm:pt modelId="{A7D0B611-6DB5-4EEF-84A2-FDCC1E89CD1C}">
      <dgm:prSet/>
      <dgm:spPr/>
      <dgm:t>
        <a:bodyPr/>
        <a:lstStyle/>
        <a:p>
          <a:r>
            <a:rPr lang="en-US" b="1"/>
            <a:t>Significance of Sign Language</a:t>
          </a:r>
          <a:endParaRPr lang="en-US"/>
        </a:p>
      </dgm:t>
    </dgm:pt>
    <dgm:pt modelId="{0BDAF87D-FFA2-48F1-8BF4-D4F8E81F1855}" type="parTrans" cxnId="{54D5619A-0086-4950-B1D4-48A7FAE7C9B5}">
      <dgm:prSet/>
      <dgm:spPr/>
      <dgm:t>
        <a:bodyPr/>
        <a:lstStyle/>
        <a:p>
          <a:endParaRPr lang="en-US"/>
        </a:p>
      </dgm:t>
    </dgm:pt>
    <dgm:pt modelId="{A1FCBC3D-6367-473A-91A5-76478C01ABA1}" type="sibTrans" cxnId="{54D5619A-0086-4950-B1D4-48A7FAE7C9B5}">
      <dgm:prSet/>
      <dgm:spPr/>
      <dgm:t>
        <a:bodyPr/>
        <a:lstStyle/>
        <a:p>
          <a:endParaRPr lang="en-US"/>
        </a:p>
      </dgm:t>
    </dgm:pt>
    <dgm:pt modelId="{18C0283F-15C1-46BE-B2A6-13E919BC7FB6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To develop a machine learning solution for converting American Sign Language (ASL) alphabets A to Z into their corresponding English alphabet characters.</a:t>
          </a:r>
        </a:p>
      </dgm:t>
    </dgm:pt>
    <dgm:pt modelId="{2F44811A-F1E0-4364-A104-13463A79EDC4}" type="parTrans" cxnId="{10224099-E57D-43A8-A7DC-F01C490BC67A}">
      <dgm:prSet/>
      <dgm:spPr/>
      <dgm:t>
        <a:bodyPr/>
        <a:lstStyle/>
        <a:p>
          <a:endParaRPr lang="en-US"/>
        </a:p>
      </dgm:t>
    </dgm:pt>
    <dgm:pt modelId="{5ED968EF-45E3-400D-9C63-0512FB6CC2CA}" type="sibTrans" cxnId="{10224099-E57D-43A8-A7DC-F01C490BC67A}">
      <dgm:prSet/>
      <dgm:spPr/>
      <dgm:t>
        <a:bodyPr/>
        <a:lstStyle/>
        <a:p>
          <a:endParaRPr lang="en-US"/>
        </a:p>
      </dgm:t>
    </dgm:pt>
    <dgm:pt modelId="{117353C4-DADA-4059-A1BC-B3E2106AA5D3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Sign language serves as a vital communication mode for the deaf and hard of hearing community.</a:t>
          </a:r>
        </a:p>
      </dgm:t>
    </dgm:pt>
    <dgm:pt modelId="{E5AE0EB0-6D83-4F00-811E-17C2E9B66E29}" type="parTrans" cxnId="{E8F313C4-62D3-4622-A781-28C053F04139}">
      <dgm:prSet/>
      <dgm:spPr/>
      <dgm:t>
        <a:bodyPr/>
        <a:lstStyle/>
        <a:p>
          <a:endParaRPr lang="en-US"/>
        </a:p>
      </dgm:t>
    </dgm:pt>
    <dgm:pt modelId="{1831C47C-CF6D-4CB4-BB3B-B7E242557F92}" type="sibTrans" cxnId="{E8F313C4-62D3-4622-A781-28C053F04139}">
      <dgm:prSet/>
      <dgm:spPr/>
      <dgm:t>
        <a:bodyPr/>
        <a:lstStyle/>
        <a:p>
          <a:endParaRPr lang="en-US"/>
        </a:p>
      </dgm:t>
    </dgm:pt>
    <dgm:pt modelId="{5A1E1799-0963-477C-A902-218B74CC3138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The main objective is to empower individuals with hearing impairments through the provision of a dependable tool for clear communication and self-expression and bring inclusivity.</a:t>
          </a:r>
        </a:p>
      </dgm:t>
    </dgm:pt>
    <dgm:pt modelId="{356422B3-BD00-43E2-8738-30C7097A2FBA}" type="parTrans" cxnId="{6B8F7457-1C0E-4DC2-B775-0D7F959AA243}">
      <dgm:prSet/>
      <dgm:spPr/>
      <dgm:t>
        <a:bodyPr/>
        <a:lstStyle/>
        <a:p>
          <a:endParaRPr lang="en-US"/>
        </a:p>
      </dgm:t>
    </dgm:pt>
    <dgm:pt modelId="{0520CDD4-66F1-4360-9799-B3520A1FAF3A}" type="sibTrans" cxnId="{6B8F7457-1C0E-4DC2-B775-0D7F959AA243}">
      <dgm:prSet/>
      <dgm:spPr/>
      <dgm:t>
        <a:bodyPr/>
        <a:lstStyle/>
        <a:p>
          <a:endParaRPr lang="en-US"/>
        </a:p>
      </dgm:t>
    </dgm:pt>
    <dgm:pt modelId="{548D146E-C889-432B-BFCF-40812C7100FE}">
      <dgm:prSet/>
      <dgm:spPr/>
      <dgm:t>
        <a:bodyPr/>
        <a:lstStyle/>
        <a:p>
          <a:r>
            <a:rPr lang="en-US" b="1" dirty="0"/>
            <a:t>Humanitarian Impact</a:t>
          </a:r>
          <a:endParaRPr lang="en-US" dirty="0"/>
        </a:p>
      </dgm:t>
    </dgm:pt>
    <dgm:pt modelId="{4CA87D09-2BA2-4348-9AF8-C9A6989BE6B4}" type="sibTrans" cxnId="{6224AB13-6541-4DBC-A8E8-B4F1FF39CB0C}">
      <dgm:prSet/>
      <dgm:spPr/>
      <dgm:t>
        <a:bodyPr/>
        <a:lstStyle/>
        <a:p>
          <a:endParaRPr lang="en-US"/>
        </a:p>
      </dgm:t>
    </dgm:pt>
    <dgm:pt modelId="{94D2071C-1D36-4A74-8825-6F7654F9F0DA}" type="parTrans" cxnId="{6224AB13-6541-4DBC-A8E8-B4F1FF39CB0C}">
      <dgm:prSet/>
      <dgm:spPr/>
      <dgm:t>
        <a:bodyPr/>
        <a:lstStyle/>
        <a:p>
          <a:endParaRPr lang="en-US"/>
        </a:p>
      </dgm:t>
    </dgm:pt>
    <dgm:pt modelId="{4D6DB132-C130-4D24-8862-D35B04C73DBC}" type="pres">
      <dgm:prSet presAssocID="{7239E88E-A146-4CBD-8C48-C806AB674025}" presName="vert0" presStyleCnt="0">
        <dgm:presLayoutVars>
          <dgm:dir/>
          <dgm:animOne val="branch"/>
          <dgm:animLvl val="lvl"/>
        </dgm:presLayoutVars>
      </dgm:prSet>
      <dgm:spPr/>
    </dgm:pt>
    <dgm:pt modelId="{E42F1912-DE0E-4438-AE9E-E8499B6F2A06}" type="pres">
      <dgm:prSet presAssocID="{A0D70E0F-3A47-4A44-B361-0938912A5261}" presName="thickLine" presStyleLbl="alignNode1" presStyleIdx="0" presStyleCnt="3"/>
      <dgm:spPr/>
    </dgm:pt>
    <dgm:pt modelId="{3ACA1691-46B3-4DBF-8663-1362CA10B4DC}" type="pres">
      <dgm:prSet presAssocID="{A0D70E0F-3A47-4A44-B361-0938912A5261}" presName="horz1" presStyleCnt="0"/>
      <dgm:spPr/>
    </dgm:pt>
    <dgm:pt modelId="{5736C1B3-3FBD-4DC7-9CD9-2930489AB950}" type="pres">
      <dgm:prSet presAssocID="{A0D70E0F-3A47-4A44-B361-0938912A5261}" presName="tx1" presStyleLbl="revTx" presStyleIdx="0" presStyleCnt="6"/>
      <dgm:spPr/>
    </dgm:pt>
    <dgm:pt modelId="{23922329-62AC-42D7-932B-2AE1E6664ACA}" type="pres">
      <dgm:prSet presAssocID="{A0D70E0F-3A47-4A44-B361-0938912A5261}" presName="vert1" presStyleCnt="0"/>
      <dgm:spPr/>
    </dgm:pt>
    <dgm:pt modelId="{00187C8F-2752-4EE8-9590-9B7D437C092F}" type="pres">
      <dgm:prSet presAssocID="{18C0283F-15C1-46BE-B2A6-13E919BC7FB6}" presName="vertSpace2a" presStyleCnt="0"/>
      <dgm:spPr/>
    </dgm:pt>
    <dgm:pt modelId="{C89611FA-22E7-4E7C-809E-DA877AB906AB}" type="pres">
      <dgm:prSet presAssocID="{18C0283F-15C1-46BE-B2A6-13E919BC7FB6}" presName="horz2" presStyleCnt="0"/>
      <dgm:spPr/>
    </dgm:pt>
    <dgm:pt modelId="{5A7BCCA9-0431-4F36-AF34-3F97E0C8A1E3}" type="pres">
      <dgm:prSet presAssocID="{18C0283F-15C1-46BE-B2A6-13E919BC7FB6}" presName="horzSpace2" presStyleCnt="0"/>
      <dgm:spPr/>
    </dgm:pt>
    <dgm:pt modelId="{421E1F1E-69AB-47CC-AE2C-221C4AB7C419}" type="pres">
      <dgm:prSet presAssocID="{18C0283F-15C1-46BE-B2A6-13E919BC7FB6}" presName="tx2" presStyleLbl="revTx" presStyleIdx="1" presStyleCnt="6"/>
      <dgm:spPr/>
    </dgm:pt>
    <dgm:pt modelId="{9A1C46FD-BDE8-423B-B2CF-209D3C038074}" type="pres">
      <dgm:prSet presAssocID="{18C0283F-15C1-46BE-B2A6-13E919BC7FB6}" presName="vert2" presStyleCnt="0"/>
      <dgm:spPr/>
    </dgm:pt>
    <dgm:pt modelId="{F4518C1D-927E-4E8F-9906-9382D01E91FF}" type="pres">
      <dgm:prSet presAssocID="{18C0283F-15C1-46BE-B2A6-13E919BC7FB6}" presName="thinLine2b" presStyleLbl="callout" presStyleIdx="0" presStyleCnt="3"/>
      <dgm:spPr/>
    </dgm:pt>
    <dgm:pt modelId="{7308C728-4ACC-4FA5-B44A-2FB53CB36120}" type="pres">
      <dgm:prSet presAssocID="{18C0283F-15C1-46BE-B2A6-13E919BC7FB6}" presName="vertSpace2b" presStyleCnt="0"/>
      <dgm:spPr/>
    </dgm:pt>
    <dgm:pt modelId="{79362A1A-D92D-4B62-8D28-98C93400AA38}" type="pres">
      <dgm:prSet presAssocID="{A7D0B611-6DB5-4EEF-84A2-FDCC1E89CD1C}" presName="thickLine" presStyleLbl="alignNode1" presStyleIdx="1" presStyleCnt="3"/>
      <dgm:spPr/>
    </dgm:pt>
    <dgm:pt modelId="{15D6265D-0D38-4E4B-8A1C-121802D80659}" type="pres">
      <dgm:prSet presAssocID="{A7D0B611-6DB5-4EEF-84A2-FDCC1E89CD1C}" presName="horz1" presStyleCnt="0"/>
      <dgm:spPr/>
    </dgm:pt>
    <dgm:pt modelId="{4BB75781-B2A6-4B3E-BE0F-5B744AE72A3D}" type="pres">
      <dgm:prSet presAssocID="{A7D0B611-6DB5-4EEF-84A2-FDCC1E89CD1C}" presName="tx1" presStyleLbl="revTx" presStyleIdx="2" presStyleCnt="6"/>
      <dgm:spPr/>
    </dgm:pt>
    <dgm:pt modelId="{28B4D283-8E4E-4C87-9214-690765D791F9}" type="pres">
      <dgm:prSet presAssocID="{A7D0B611-6DB5-4EEF-84A2-FDCC1E89CD1C}" presName="vert1" presStyleCnt="0"/>
      <dgm:spPr/>
    </dgm:pt>
    <dgm:pt modelId="{6A8997A6-344F-4A6E-9119-955F09122F18}" type="pres">
      <dgm:prSet presAssocID="{117353C4-DADA-4059-A1BC-B3E2106AA5D3}" presName="vertSpace2a" presStyleCnt="0"/>
      <dgm:spPr/>
    </dgm:pt>
    <dgm:pt modelId="{D9DEF917-9ADB-4848-9C04-9DF5A3CC1A1A}" type="pres">
      <dgm:prSet presAssocID="{117353C4-DADA-4059-A1BC-B3E2106AA5D3}" presName="horz2" presStyleCnt="0"/>
      <dgm:spPr/>
    </dgm:pt>
    <dgm:pt modelId="{D97D2BC2-28E0-4737-9DF1-C4C59EC664AA}" type="pres">
      <dgm:prSet presAssocID="{117353C4-DADA-4059-A1BC-B3E2106AA5D3}" presName="horzSpace2" presStyleCnt="0"/>
      <dgm:spPr/>
    </dgm:pt>
    <dgm:pt modelId="{1C6B63D0-C7BA-4D0D-94F9-10E304C027E8}" type="pres">
      <dgm:prSet presAssocID="{117353C4-DADA-4059-A1BC-B3E2106AA5D3}" presName="tx2" presStyleLbl="revTx" presStyleIdx="3" presStyleCnt="6"/>
      <dgm:spPr/>
    </dgm:pt>
    <dgm:pt modelId="{41D9AC31-3A71-4636-A9CE-54B05A585A50}" type="pres">
      <dgm:prSet presAssocID="{117353C4-DADA-4059-A1BC-B3E2106AA5D3}" presName="vert2" presStyleCnt="0"/>
      <dgm:spPr/>
    </dgm:pt>
    <dgm:pt modelId="{576B2176-4CC0-418C-BF96-404335BCD38B}" type="pres">
      <dgm:prSet presAssocID="{117353C4-DADA-4059-A1BC-B3E2106AA5D3}" presName="thinLine2b" presStyleLbl="callout" presStyleIdx="1" presStyleCnt="3"/>
      <dgm:spPr/>
    </dgm:pt>
    <dgm:pt modelId="{D7161F2A-F4CD-4380-820F-48851DA38531}" type="pres">
      <dgm:prSet presAssocID="{117353C4-DADA-4059-A1BC-B3E2106AA5D3}" presName="vertSpace2b" presStyleCnt="0"/>
      <dgm:spPr/>
    </dgm:pt>
    <dgm:pt modelId="{DECE2E68-9F55-4CCB-82B4-C221A73E8EA8}" type="pres">
      <dgm:prSet presAssocID="{548D146E-C889-432B-BFCF-40812C7100FE}" presName="thickLine" presStyleLbl="alignNode1" presStyleIdx="2" presStyleCnt="3"/>
      <dgm:spPr/>
    </dgm:pt>
    <dgm:pt modelId="{BC48EC61-A0F4-439D-8971-07257A809C41}" type="pres">
      <dgm:prSet presAssocID="{548D146E-C889-432B-BFCF-40812C7100FE}" presName="horz1" presStyleCnt="0"/>
      <dgm:spPr/>
    </dgm:pt>
    <dgm:pt modelId="{99F400DC-7D5D-4753-B9BC-82F8F17060AC}" type="pres">
      <dgm:prSet presAssocID="{548D146E-C889-432B-BFCF-40812C7100FE}" presName="tx1" presStyleLbl="revTx" presStyleIdx="4" presStyleCnt="6"/>
      <dgm:spPr/>
    </dgm:pt>
    <dgm:pt modelId="{5F1D9003-9A9B-425C-A2E9-B0CF299917A8}" type="pres">
      <dgm:prSet presAssocID="{548D146E-C889-432B-BFCF-40812C7100FE}" presName="vert1" presStyleCnt="0"/>
      <dgm:spPr/>
    </dgm:pt>
    <dgm:pt modelId="{6A7216FC-A709-4D04-A5D0-36C63B5911DE}" type="pres">
      <dgm:prSet presAssocID="{5A1E1799-0963-477C-A902-218B74CC3138}" presName="vertSpace2a" presStyleCnt="0"/>
      <dgm:spPr/>
    </dgm:pt>
    <dgm:pt modelId="{37008FDE-BEBF-4F92-888A-DD9921FC381A}" type="pres">
      <dgm:prSet presAssocID="{5A1E1799-0963-477C-A902-218B74CC3138}" presName="horz2" presStyleCnt="0"/>
      <dgm:spPr/>
    </dgm:pt>
    <dgm:pt modelId="{C7542EA2-2892-4DC9-B4C1-D7BD1A9FFF5D}" type="pres">
      <dgm:prSet presAssocID="{5A1E1799-0963-477C-A902-218B74CC3138}" presName="horzSpace2" presStyleCnt="0"/>
      <dgm:spPr/>
    </dgm:pt>
    <dgm:pt modelId="{BA653F2D-0585-40E6-9814-969BA873BD6D}" type="pres">
      <dgm:prSet presAssocID="{5A1E1799-0963-477C-A902-218B74CC3138}" presName="tx2" presStyleLbl="revTx" presStyleIdx="5" presStyleCnt="6"/>
      <dgm:spPr/>
    </dgm:pt>
    <dgm:pt modelId="{A60FD5EC-F3EC-4941-A5BA-FBCB73409311}" type="pres">
      <dgm:prSet presAssocID="{5A1E1799-0963-477C-A902-218B74CC3138}" presName="vert2" presStyleCnt="0"/>
      <dgm:spPr/>
    </dgm:pt>
    <dgm:pt modelId="{D39B7D7B-5537-46D5-8FB3-1741D3B67684}" type="pres">
      <dgm:prSet presAssocID="{5A1E1799-0963-477C-A902-218B74CC3138}" presName="thinLine2b" presStyleLbl="callout" presStyleIdx="2" presStyleCnt="3"/>
      <dgm:spPr/>
    </dgm:pt>
    <dgm:pt modelId="{76CA5C85-1E5A-4351-B9F1-7F7554805CA6}" type="pres">
      <dgm:prSet presAssocID="{5A1E1799-0963-477C-A902-218B74CC3138}" presName="vertSpace2b" presStyleCnt="0"/>
      <dgm:spPr/>
    </dgm:pt>
  </dgm:ptLst>
  <dgm:cxnLst>
    <dgm:cxn modelId="{6224AB13-6541-4DBC-A8E8-B4F1FF39CB0C}" srcId="{7239E88E-A146-4CBD-8C48-C806AB674025}" destId="{548D146E-C889-432B-BFCF-40812C7100FE}" srcOrd="2" destOrd="0" parTransId="{94D2071C-1D36-4A74-8825-6F7654F9F0DA}" sibTransId="{4CA87D09-2BA2-4348-9AF8-C9A6989BE6B4}"/>
    <dgm:cxn modelId="{7B6B921E-BF05-43BF-A4C3-E3540B9DDEC0}" type="presOf" srcId="{5A1E1799-0963-477C-A902-218B74CC3138}" destId="{BA653F2D-0585-40E6-9814-969BA873BD6D}" srcOrd="0" destOrd="0" presId="urn:microsoft.com/office/officeart/2008/layout/LinedList"/>
    <dgm:cxn modelId="{7E6B8F3B-5BB9-4ED7-BC89-F008C344521F}" srcId="{7239E88E-A146-4CBD-8C48-C806AB674025}" destId="{A0D70E0F-3A47-4A44-B361-0938912A5261}" srcOrd="0" destOrd="0" parTransId="{F338F27A-89C6-4829-B568-3E1007F640B3}" sibTransId="{1CFDD222-51E3-40FE-80E7-F6FDF331D4D3}"/>
    <dgm:cxn modelId="{DB7A223D-486C-4094-A613-EDE165A63BD5}" type="presOf" srcId="{117353C4-DADA-4059-A1BC-B3E2106AA5D3}" destId="{1C6B63D0-C7BA-4D0D-94F9-10E304C027E8}" srcOrd="0" destOrd="0" presId="urn:microsoft.com/office/officeart/2008/layout/LinedList"/>
    <dgm:cxn modelId="{301BC85D-9CAB-43AD-8063-22C28503C324}" type="presOf" srcId="{A0D70E0F-3A47-4A44-B361-0938912A5261}" destId="{5736C1B3-3FBD-4DC7-9CD9-2930489AB950}" srcOrd="0" destOrd="0" presId="urn:microsoft.com/office/officeart/2008/layout/LinedList"/>
    <dgm:cxn modelId="{4D6BF972-684F-42DB-9BF7-3B49B1D2DBDA}" type="presOf" srcId="{548D146E-C889-432B-BFCF-40812C7100FE}" destId="{99F400DC-7D5D-4753-B9BC-82F8F17060AC}" srcOrd="0" destOrd="0" presId="urn:microsoft.com/office/officeart/2008/layout/LinedList"/>
    <dgm:cxn modelId="{6B8F7457-1C0E-4DC2-B775-0D7F959AA243}" srcId="{548D146E-C889-432B-BFCF-40812C7100FE}" destId="{5A1E1799-0963-477C-A902-218B74CC3138}" srcOrd="0" destOrd="0" parTransId="{356422B3-BD00-43E2-8738-30C7097A2FBA}" sibTransId="{0520CDD4-66F1-4360-9799-B3520A1FAF3A}"/>
    <dgm:cxn modelId="{10224099-E57D-43A8-A7DC-F01C490BC67A}" srcId="{A0D70E0F-3A47-4A44-B361-0938912A5261}" destId="{18C0283F-15C1-46BE-B2A6-13E919BC7FB6}" srcOrd="0" destOrd="0" parTransId="{2F44811A-F1E0-4364-A104-13463A79EDC4}" sibTransId="{5ED968EF-45E3-400D-9C63-0512FB6CC2CA}"/>
    <dgm:cxn modelId="{54D5619A-0086-4950-B1D4-48A7FAE7C9B5}" srcId="{7239E88E-A146-4CBD-8C48-C806AB674025}" destId="{A7D0B611-6DB5-4EEF-84A2-FDCC1E89CD1C}" srcOrd="1" destOrd="0" parTransId="{0BDAF87D-FFA2-48F1-8BF4-D4F8E81F1855}" sibTransId="{A1FCBC3D-6367-473A-91A5-76478C01ABA1}"/>
    <dgm:cxn modelId="{E8F313C4-62D3-4622-A781-28C053F04139}" srcId="{A7D0B611-6DB5-4EEF-84A2-FDCC1E89CD1C}" destId="{117353C4-DADA-4059-A1BC-B3E2106AA5D3}" srcOrd="0" destOrd="0" parTransId="{E5AE0EB0-6D83-4F00-811E-17C2E9B66E29}" sibTransId="{1831C47C-CF6D-4CB4-BB3B-B7E242557F92}"/>
    <dgm:cxn modelId="{151CAEE4-AF2A-4A20-956E-E0D3A7A6FB47}" type="presOf" srcId="{A7D0B611-6DB5-4EEF-84A2-FDCC1E89CD1C}" destId="{4BB75781-B2A6-4B3E-BE0F-5B744AE72A3D}" srcOrd="0" destOrd="0" presId="urn:microsoft.com/office/officeart/2008/layout/LinedList"/>
    <dgm:cxn modelId="{7A4E32E6-A0EA-45EA-A2F9-98C14BC0C9B1}" type="presOf" srcId="{18C0283F-15C1-46BE-B2A6-13E919BC7FB6}" destId="{421E1F1E-69AB-47CC-AE2C-221C4AB7C419}" srcOrd="0" destOrd="0" presId="urn:microsoft.com/office/officeart/2008/layout/LinedList"/>
    <dgm:cxn modelId="{747B5FEE-839D-49FF-BF4C-A1246C610D5A}" type="presOf" srcId="{7239E88E-A146-4CBD-8C48-C806AB674025}" destId="{4D6DB132-C130-4D24-8862-D35B04C73DBC}" srcOrd="0" destOrd="0" presId="urn:microsoft.com/office/officeart/2008/layout/LinedList"/>
    <dgm:cxn modelId="{B0C17492-CCDC-4FCE-ABCC-17AD06D96B22}" type="presParOf" srcId="{4D6DB132-C130-4D24-8862-D35B04C73DBC}" destId="{E42F1912-DE0E-4438-AE9E-E8499B6F2A06}" srcOrd="0" destOrd="0" presId="urn:microsoft.com/office/officeart/2008/layout/LinedList"/>
    <dgm:cxn modelId="{E0E8513F-9BC2-4249-8F77-8907F11CC44A}" type="presParOf" srcId="{4D6DB132-C130-4D24-8862-D35B04C73DBC}" destId="{3ACA1691-46B3-4DBF-8663-1362CA10B4DC}" srcOrd="1" destOrd="0" presId="urn:microsoft.com/office/officeart/2008/layout/LinedList"/>
    <dgm:cxn modelId="{4AC37D1E-2DAA-4D06-BB67-C62CCD073F47}" type="presParOf" srcId="{3ACA1691-46B3-4DBF-8663-1362CA10B4DC}" destId="{5736C1B3-3FBD-4DC7-9CD9-2930489AB950}" srcOrd="0" destOrd="0" presId="urn:microsoft.com/office/officeart/2008/layout/LinedList"/>
    <dgm:cxn modelId="{696536B4-58FD-471A-A9E2-B7BDD6F1C2DC}" type="presParOf" srcId="{3ACA1691-46B3-4DBF-8663-1362CA10B4DC}" destId="{23922329-62AC-42D7-932B-2AE1E6664ACA}" srcOrd="1" destOrd="0" presId="urn:microsoft.com/office/officeart/2008/layout/LinedList"/>
    <dgm:cxn modelId="{534159A5-8093-4043-B75B-C78C09870085}" type="presParOf" srcId="{23922329-62AC-42D7-932B-2AE1E6664ACA}" destId="{00187C8F-2752-4EE8-9590-9B7D437C092F}" srcOrd="0" destOrd="0" presId="urn:microsoft.com/office/officeart/2008/layout/LinedList"/>
    <dgm:cxn modelId="{C61B0AA3-274A-446B-B9B6-6F9553F3BC1E}" type="presParOf" srcId="{23922329-62AC-42D7-932B-2AE1E6664ACA}" destId="{C89611FA-22E7-4E7C-809E-DA877AB906AB}" srcOrd="1" destOrd="0" presId="urn:microsoft.com/office/officeart/2008/layout/LinedList"/>
    <dgm:cxn modelId="{4E249E6D-6355-4E87-98F3-B4AA09692EF6}" type="presParOf" srcId="{C89611FA-22E7-4E7C-809E-DA877AB906AB}" destId="{5A7BCCA9-0431-4F36-AF34-3F97E0C8A1E3}" srcOrd="0" destOrd="0" presId="urn:microsoft.com/office/officeart/2008/layout/LinedList"/>
    <dgm:cxn modelId="{D4BB24C9-4422-4F02-9A70-8AE25DC1C391}" type="presParOf" srcId="{C89611FA-22E7-4E7C-809E-DA877AB906AB}" destId="{421E1F1E-69AB-47CC-AE2C-221C4AB7C419}" srcOrd="1" destOrd="0" presId="urn:microsoft.com/office/officeart/2008/layout/LinedList"/>
    <dgm:cxn modelId="{EA38411B-1397-4459-8B8F-ED0F8705FC14}" type="presParOf" srcId="{C89611FA-22E7-4E7C-809E-DA877AB906AB}" destId="{9A1C46FD-BDE8-423B-B2CF-209D3C038074}" srcOrd="2" destOrd="0" presId="urn:microsoft.com/office/officeart/2008/layout/LinedList"/>
    <dgm:cxn modelId="{C565D7CF-0082-4F7B-8031-863E2D646F50}" type="presParOf" srcId="{23922329-62AC-42D7-932B-2AE1E6664ACA}" destId="{F4518C1D-927E-4E8F-9906-9382D01E91FF}" srcOrd="2" destOrd="0" presId="urn:microsoft.com/office/officeart/2008/layout/LinedList"/>
    <dgm:cxn modelId="{A6F6B39A-3353-445C-B06B-8031C628D4E1}" type="presParOf" srcId="{23922329-62AC-42D7-932B-2AE1E6664ACA}" destId="{7308C728-4ACC-4FA5-B44A-2FB53CB36120}" srcOrd="3" destOrd="0" presId="urn:microsoft.com/office/officeart/2008/layout/LinedList"/>
    <dgm:cxn modelId="{BFD7246F-18E7-4339-92CE-A6CA671DA6A2}" type="presParOf" srcId="{4D6DB132-C130-4D24-8862-D35B04C73DBC}" destId="{79362A1A-D92D-4B62-8D28-98C93400AA38}" srcOrd="2" destOrd="0" presId="urn:microsoft.com/office/officeart/2008/layout/LinedList"/>
    <dgm:cxn modelId="{A6C637CC-8012-437B-A9D9-5548A2976C1D}" type="presParOf" srcId="{4D6DB132-C130-4D24-8862-D35B04C73DBC}" destId="{15D6265D-0D38-4E4B-8A1C-121802D80659}" srcOrd="3" destOrd="0" presId="urn:microsoft.com/office/officeart/2008/layout/LinedList"/>
    <dgm:cxn modelId="{661113F4-10DD-40F9-8568-186787F718E3}" type="presParOf" srcId="{15D6265D-0D38-4E4B-8A1C-121802D80659}" destId="{4BB75781-B2A6-4B3E-BE0F-5B744AE72A3D}" srcOrd="0" destOrd="0" presId="urn:microsoft.com/office/officeart/2008/layout/LinedList"/>
    <dgm:cxn modelId="{FBFE1F2F-42FA-47E2-B088-3ED50D06D447}" type="presParOf" srcId="{15D6265D-0D38-4E4B-8A1C-121802D80659}" destId="{28B4D283-8E4E-4C87-9214-690765D791F9}" srcOrd="1" destOrd="0" presId="urn:microsoft.com/office/officeart/2008/layout/LinedList"/>
    <dgm:cxn modelId="{5876907F-E669-4446-A4C1-33E54BAA7409}" type="presParOf" srcId="{28B4D283-8E4E-4C87-9214-690765D791F9}" destId="{6A8997A6-344F-4A6E-9119-955F09122F18}" srcOrd="0" destOrd="0" presId="urn:microsoft.com/office/officeart/2008/layout/LinedList"/>
    <dgm:cxn modelId="{A7940FAD-5DE5-462E-A71E-4A436A96E536}" type="presParOf" srcId="{28B4D283-8E4E-4C87-9214-690765D791F9}" destId="{D9DEF917-9ADB-4848-9C04-9DF5A3CC1A1A}" srcOrd="1" destOrd="0" presId="urn:microsoft.com/office/officeart/2008/layout/LinedList"/>
    <dgm:cxn modelId="{C1DA6A52-6141-4134-98D4-15F8AA80EB13}" type="presParOf" srcId="{D9DEF917-9ADB-4848-9C04-9DF5A3CC1A1A}" destId="{D97D2BC2-28E0-4737-9DF1-C4C59EC664AA}" srcOrd="0" destOrd="0" presId="urn:microsoft.com/office/officeart/2008/layout/LinedList"/>
    <dgm:cxn modelId="{74881E26-AB5D-4F97-8DDC-445A82473B1B}" type="presParOf" srcId="{D9DEF917-9ADB-4848-9C04-9DF5A3CC1A1A}" destId="{1C6B63D0-C7BA-4D0D-94F9-10E304C027E8}" srcOrd="1" destOrd="0" presId="urn:microsoft.com/office/officeart/2008/layout/LinedList"/>
    <dgm:cxn modelId="{DB5EBF59-7271-4646-96F7-7A9DE1764648}" type="presParOf" srcId="{D9DEF917-9ADB-4848-9C04-9DF5A3CC1A1A}" destId="{41D9AC31-3A71-4636-A9CE-54B05A585A50}" srcOrd="2" destOrd="0" presId="urn:microsoft.com/office/officeart/2008/layout/LinedList"/>
    <dgm:cxn modelId="{0652152D-859A-412B-9BDC-E37F473C9FE2}" type="presParOf" srcId="{28B4D283-8E4E-4C87-9214-690765D791F9}" destId="{576B2176-4CC0-418C-BF96-404335BCD38B}" srcOrd="2" destOrd="0" presId="urn:microsoft.com/office/officeart/2008/layout/LinedList"/>
    <dgm:cxn modelId="{BEC86BA0-3962-4342-8928-6882953FF146}" type="presParOf" srcId="{28B4D283-8E4E-4C87-9214-690765D791F9}" destId="{D7161F2A-F4CD-4380-820F-48851DA38531}" srcOrd="3" destOrd="0" presId="urn:microsoft.com/office/officeart/2008/layout/LinedList"/>
    <dgm:cxn modelId="{40BA2922-FBD1-43D9-87E1-CEBD252B3CBA}" type="presParOf" srcId="{4D6DB132-C130-4D24-8862-D35B04C73DBC}" destId="{DECE2E68-9F55-4CCB-82B4-C221A73E8EA8}" srcOrd="4" destOrd="0" presId="urn:microsoft.com/office/officeart/2008/layout/LinedList"/>
    <dgm:cxn modelId="{6D3A462A-1C73-4BF8-91C4-03EE67EA712F}" type="presParOf" srcId="{4D6DB132-C130-4D24-8862-D35B04C73DBC}" destId="{BC48EC61-A0F4-439D-8971-07257A809C41}" srcOrd="5" destOrd="0" presId="urn:microsoft.com/office/officeart/2008/layout/LinedList"/>
    <dgm:cxn modelId="{72C3944D-71BF-46F6-B580-66F646FA6D4F}" type="presParOf" srcId="{BC48EC61-A0F4-439D-8971-07257A809C41}" destId="{99F400DC-7D5D-4753-B9BC-82F8F17060AC}" srcOrd="0" destOrd="0" presId="urn:microsoft.com/office/officeart/2008/layout/LinedList"/>
    <dgm:cxn modelId="{964D66A4-CCAC-42F5-BB8D-81C58601B512}" type="presParOf" srcId="{BC48EC61-A0F4-439D-8971-07257A809C41}" destId="{5F1D9003-9A9B-425C-A2E9-B0CF299917A8}" srcOrd="1" destOrd="0" presId="urn:microsoft.com/office/officeart/2008/layout/LinedList"/>
    <dgm:cxn modelId="{D85162FC-8997-4650-BDAA-5CC8CE65CC5B}" type="presParOf" srcId="{5F1D9003-9A9B-425C-A2E9-B0CF299917A8}" destId="{6A7216FC-A709-4D04-A5D0-36C63B5911DE}" srcOrd="0" destOrd="0" presId="urn:microsoft.com/office/officeart/2008/layout/LinedList"/>
    <dgm:cxn modelId="{D557A9D1-B396-48A3-84EC-02C81B54E490}" type="presParOf" srcId="{5F1D9003-9A9B-425C-A2E9-B0CF299917A8}" destId="{37008FDE-BEBF-4F92-888A-DD9921FC381A}" srcOrd="1" destOrd="0" presId="urn:microsoft.com/office/officeart/2008/layout/LinedList"/>
    <dgm:cxn modelId="{01ED0AE5-67E3-41A8-8A43-54A5CC5AD8C8}" type="presParOf" srcId="{37008FDE-BEBF-4F92-888A-DD9921FC381A}" destId="{C7542EA2-2892-4DC9-B4C1-D7BD1A9FFF5D}" srcOrd="0" destOrd="0" presId="urn:microsoft.com/office/officeart/2008/layout/LinedList"/>
    <dgm:cxn modelId="{B6A2D853-2C11-4CE1-A958-A67AC99B922E}" type="presParOf" srcId="{37008FDE-BEBF-4F92-888A-DD9921FC381A}" destId="{BA653F2D-0585-40E6-9814-969BA873BD6D}" srcOrd="1" destOrd="0" presId="urn:microsoft.com/office/officeart/2008/layout/LinedList"/>
    <dgm:cxn modelId="{F1B35B54-06C2-4D1C-B9CB-2AD49EA516FE}" type="presParOf" srcId="{37008FDE-BEBF-4F92-888A-DD9921FC381A}" destId="{A60FD5EC-F3EC-4941-A5BA-FBCB73409311}" srcOrd="2" destOrd="0" presId="urn:microsoft.com/office/officeart/2008/layout/LinedList"/>
    <dgm:cxn modelId="{C192DEB1-BB9E-4C6A-A33C-4469A486E79D}" type="presParOf" srcId="{5F1D9003-9A9B-425C-A2E9-B0CF299917A8}" destId="{D39B7D7B-5537-46D5-8FB3-1741D3B67684}" srcOrd="2" destOrd="0" presId="urn:microsoft.com/office/officeart/2008/layout/LinedList"/>
    <dgm:cxn modelId="{3E8A1725-221F-48FF-A177-7748B1534F3E}" type="presParOf" srcId="{5F1D9003-9A9B-425C-A2E9-B0CF299917A8}" destId="{76CA5C85-1E5A-4351-B9F1-7F7554805CA6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574D19-5E07-4A56-9E16-0BEF1009711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4DF5017-D02E-4AA2-8A42-085A9571C9C4}">
      <dgm:prSet/>
      <dgm:spPr/>
      <dgm:t>
        <a:bodyPr/>
        <a:lstStyle/>
        <a:p>
          <a:r>
            <a:rPr lang="en-US" dirty="0"/>
            <a:t>Step 1: DATA COLLECTION</a:t>
          </a:r>
        </a:p>
      </dgm:t>
    </dgm:pt>
    <dgm:pt modelId="{C6D27CD4-57E5-4C96-AAD3-4D899AF93C1F}" type="parTrans" cxnId="{B52454B0-C180-4CE8-B78D-FB2059F0C96B}">
      <dgm:prSet/>
      <dgm:spPr/>
      <dgm:t>
        <a:bodyPr/>
        <a:lstStyle/>
        <a:p>
          <a:endParaRPr lang="en-US"/>
        </a:p>
      </dgm:t>
    </dgm:pt>
    <dgm:pt modelId="{EC842E4B-1676-4664-B56D-41BA798B189A}" type="sibTrans" cxnId="{B52454B0-C180-4CE8-B78D-FB2059F0C96B}">
      <dgm:prSet/>
      <dgm:spPr/>
      <dgm:t>
        <a:bodyPr/>
        <a:lstStyle/>
        <a:p>
          <a:endParaRPr lang="en-US"/>
        </a:p>
      </dgm:t>
    </dgm:pt>
    <dgm:pt modelId="{03E78A5F-4C77-4812-8955-7B2728EA2310}">
      <dgm:prSet/>
      <dgm:spPr/>
      <dgm:t>
        <a:bodyPr/>
        <a:lstStyle/>
        <a:p>
          <a:r>
            <a:rPr lang="en-US" dirty="0"/>
            <a:t>Step 2: PREPROCESSING</a:t>
          </a:r>
        </a:p>
      </dgm:t>
    </dgm:pt>
    <dgm:pt modelId="{7E8C5408-3029-443A-BBCC-45762424FD5A}" type="parTrans" cxnId="{9FE0FAFA-5938-4A32-873B-C9B9946F1CCE}">
      <dgm:prSet/>
      <dgm:spPr/>
      <dgm:t>
        <a:bodyPr/>
        <a:lstStyle/>
        <a:p>
          <a:endParaRPr lang="en-US"/>
        </a:p>
      </dgm:t>
    </dgm:pt>
    <dgm:pt modelId="{39B2A99C-7A10-4AF3-AD78-35628CF56AB3}" type="sibTrans" cxnId="{9FE0FAFA-5938-4A32-873B-C9B9946F1CCE}">
      <dgm:prSet/>
      <dgm:spPr/>
      <dgm:t>
        <a:bodyPr/>
        <a:lstStyle/>
        <a:p>
          <a:endParaRPr lang="en-US"/>
        </a:p>
      </dgm:t>
    </dgm:pt>
    <dgm:pt modelId="{3036C7C2-7019-4BD7-A631-A38305BDCCF0}">
      <dgm:prSet/>
      <dgm:spPr/>
      <dgm:t>
        <a:bodyPr/>
        <a:lstStyle/>
        <a:p>
          <a:r>
            <a:rPr lang="en-US"/>
            <a:t>Step 3: MODEL CREATION/TRAINING</a:t>
          </a:r>
        </a:p>
      </dgm:t>
    </dgm:pt>
    <dgm:pt modelId="{1AA3D9C3-684D-4DEA-A4E1-F8D127D39943}" type="parTrans" cxnId="{AE1329A4-893B-4D73-976A-F5C7940A9FA2}">
      <dgm:prSet/>
      <dgm:spPr/>
      <dgm:t>
        <a:bodyPr/>
        <a:lstStyle/>
        <a:p>
          <a:endParaRPr lang="en-US"/>
        </a:p>
      </dgm:t>
    </dgm:pt>
    <dgm:pt modelId="{AFF0FC07-B26B-4166-9548-774909231F35}" type="sibTrans" cxnId="{AE1329A4-893B-4D73-976A-F5C7940A9FA2}">
      <dgm:prSet/>
      <dgm:spPr/>
      <dgm:t>
        <a:bodyPr/>
        <a:lstStyle/>
        <a:p>
          <a:endParaRPr lang="en-US"/>
        </a:p>
      </dgm:t>
    </dgm:pt>
    <dgm:pt modelId="{E9935C1A-1085-45A9-A45B-CFEEB6D82429}">
      <dgm:prSet/>
      <dgm:spPr/>
      <dgm:t>
        <a:bodyPr/>
        <a:lstStyle/>
        <a:p>
          <a:r>
            <a:rPr lang="en-US" dirty="0"/>
            <a:t>Step 4: MODEL EVALUATION</a:t>
          </a:r>
        </a:p>
      </dgm:t>
    </dgm:pt>
    <dgm:pt modelId="{E132A3B7-E2E5-4B3F-8764-7DB4ACE32541}" type="parTrans" cxnId="{1D49F4E2-E376-4E3D-9CB1-87D3AB91FE0D}">
      <dgm:prSet/>
      <dgm:spPr/>
      <dgm:t>
        <a:bodyPr/>
        <a:lstStyle/>
        <a:p>
          <a:endParaRPr lang="en-US"/>
        </a:p>
      </dgm:t>
    </dgm:pt>
    <dgm:pt modelId="{DC9131BE-BC8E-416F-9CAF-995B850A57C5}" type="sibTrans" cxnId="{1D49F4E2-E376-4E3D-9CB1-87D3AB91FE0D}">
      <dgm:prSet/>
      <dgm:spPr/>
      <dgm:t>
        <a:bodyPr/>
        <a:lstStyle/>
        <a:p>
          <a:endParaRPr lang="en-US"/>
        </a:p>
      </dgm:t>
    </dgm:pt>
    <dgm:pt modelId="{A46F074E-3B2A-40BB-B874-8B9050BE6495}">
      <dgm:prSet/>
      <dgm:spPr/>
      <dgm:t>
        <a:bodyPr/>
        <a:lstStyle/>
        <a:p>
          <a:r>
            <a:rPr lang="en-US"/>
            <a:t>Step 5: MODEL TESTING</a:t>
          </a:r>
        </a:p>
      </dgm:t>
    </dgm:pt>
    <dgm:pt modelId="{39D4A7CF-B36E-4998-AB87-53A2D08B2ABE}" type="parTrans" cxnId="{8D9637BD-DF01-4EE8-8769-10FAA6531EB3}">
      <dgm:prSet/>
      <dgm:spPr/>
      <dgm:t>
        <a:bodyPr/>
        <a:lstStyle/>
        <a:p>
          <a:endParaRPr lang="en-US"/>
        </a:p>
      </dgm:t>
    </dgm:pt>
    <dgm:pt modelId="{232D09A0-8D53-4686-ABDF-4A164952BEB4}" type="sibTrans" cxnId="{8D9637BD-DF01-4EE8-8769-10FAA6531EB3}">
      <dgm:prSet/>
      <dgm:spPr/>
      <dgm:t>
        <a:bodyPr/>
        <a:lstStyle/>
        <a:p>
          <a:endParaRPr lang="en-US"/>
        </a:p>
      </dgm:t>
    </dgm:pt>
    <dgm:pt modelId="{5ECF48DE-4A6F-42C7-9EFA-93752950D5CC}" type="pres">
      <dgm:prSet presAssocID="{A3574D19-5E07-4A56-9E16-0BEF10097113}" presName="root" presStyleCnt="0">
        <dgm:presLayoutVars>
          <dgm:dir/>
          <dgm:resizeHandles val="exact"/>
        </dgm:presLayoutVars>
      </dgm:prSet>
      <dgm:spPr/>
    </dgm:pt>
    <dgm:pt modelId="{1B5BF8CF-34A7-4FD2-BA87-B2DD15C20F2A}" type="pres">
      <dgm:prSet presAssocID="{D4DF5017-D02E-4AA2-8A42-085A9571C9C4}" presName="compNode" presStyleCnt="0"/>
      <dgm:spPr/>
    </dgm:pt>
    <dgm:pt modelId="{7AD6DBE3-ACA6-4D0D-8B7A-242CD7570E68}" type="pres">
      <dgm:prSet presAssocID="{D4DF5017-D02E-4AA2-8A42-085A9571C9C4}" presName="bgRect" presStyleLbl="bgShp" presStyleIdx="0" presStyleCnt="5"/>
      <dgm:spPr/>
    </dgm:pt>
    <dgm:pt modelId="{457127D6-911B-4BD9-AED3-1CA2D944E1E4}" type="pres">
      <dgm:prSet presAssocID="{D4DF5017-D02E-4AA2-8A42-085A9571C9C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CB47E3A8-8247-482F-BDC8-5C09B911FDE4}" type="pres">
      <dgm:prSet presAssocID="{D4DF5017-D02E-4AA2-8A42-085A9571C9C4}" presName="spaceRect" presStyleCnt="0"/>
      <dgm:spPr/>
    </dgm:pt>
    <dgm:pt modelId="{9E2888E6-645E-4927-921F-7F7E5ECD7A03}" type="pres">
      <dgm:prSet presAssocID="{D4DF5017-D02E-4AA2-8A42-085A9571C9C4}" presName="parTx" presStyleLbl="revTx" presStyleIdx="0" presStyleCnt="5">
        <dgm:presLayoutVars>
          <dgm:chMax val="0"/>
          <dgm:chPref val="0"/>
        </dgm:presLayoutVars>
      </dgm:prSet>
      <dgm:spPr/>
    </dgm:pt>
    <dgm:pt modelId="{6CCDE1F6-9A42-4579-B67C-6EE770D951B5}" type="pres">
      <dgm:prSet presAssocID="{EC842E4B-1676-4664-B56D-41BA798B189A}" presName="sibTrans" presStyleCnt="0"/>
      <dgm:spPr/>
    </dgm:pt>
    <dgm:pt modelId="{4786CEF9-846E-4315-BF24-83D4B0290E79}" type="pres">
      <dgm:prSet presAssocID="{03E78A5F-4C77-4812-8955-7B2728EA2310}" presName="compNode" presStyleCnt="0"/>
      <dgm:spPr/>
    </dgm:pt>
    <dgm:pt modelId="{BB74A525-2D8B-4E28-91CD-8F6E945825AC}" type="pres">
      <dgm:prSet presAssocID="{03E78A5F-4C77-4812-8955-7B2728EA2310}" presName="bgRect" presStyleLbl="bgShp" presStyleIdx="1" presStyleCnt="5"/>
      <dgm:spPr/>
    </dgm:pt>
    <dgm:pt modelId="{4266A1B4-3637-494E-BBB9-FD77F48D3718}" type="pres">
      <dgm:prSet presAssocID="{03E78A5F-4C77-4812-8955-7B2728EA231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 Steps"/>
        </a:ext>
      </dgm:extLst>
    </dgm:pt>
    <dgm:pt modelId="{84C0A4DA-46AF-4ED3-A255-994DA427CCC4}" type="pres">
      <dgm:prSet presAssocID="{03E78A5F-4C77-4812-8955-7B2728EA2310}" presName="spaceRect" presStyleCnt="0"/>
      <dgm:spPr/>
    </dgm:pt>
    <dgm:pt modelId="{5EC1A45A-33E4-4F2A-8C91-0DD462571842}" type="pres">
      <dgm:prSet presAssocID="{03E78A5F-4C77-4812-8955-7B2728EA2310}" presName="parTx" presStyleLbl="revTx" presStyleIdx="1" presStyleCnt="5">
        <dgm:presLayoutVars>
          <dgm:chMax val="0"/>
          <dgm:chPref val="0"/>
        </dgm:presLayoutVars>
      </dgm:prSet>
      <dgm:spPr/>
    </dgm:pt>
    <dgm:pt modelId="{C51FF84A-0CCA-4CE0-B57E-2557F14CA574}" type="pres">
      <dgm:prSet presAssocID="{39B2A99C-7A10-4AF3-AD78-35628CF56AB3}" presName="sibTrans" presStyleCnt="0"/>
      <dgm:spPr/>
    </dgm:pt>
    <dgm:pt modelId="{AA41336C-AE84-4463-94AB-A171420D7F14}" type="pres">
      <dgm:prSet presAssocID="{3036C7C2-7019-4BD7-A631-A38305BDCCF0}" presName="compNode" presStyleCnt="0"/>
      <dgm:spPr/>
    </dgm:pt>
    <dgm:pt modelId="{A0F88573-6B64-4A34-9228-CA7250ED7DB1}" type="pres">
      <dgm:prSet presAssocID="{3036C7C2-7019-4BD7-A631-A38305BDCCF0}" presName="bgRect" presStyleLbl="bgShp" presStyleIdx="2" presStyleCnt="5" custLinFactNeighborX="-18654" custLinFactNeighborY="709"/>
      <dgm:spPr/>
    </dgm:pt>
    <dgm:pt modelId="{83ABBC8B-0915-4911-9DEA-A88985E1E53A}" type="pres">
      <dgm:prSet presAssocID="{3036C7C2-7019-4BD7-A631-A38305BDCCF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2F29836-FBAC-4861-BDF2-68FFFF44C876}" type="pres">
      <dgm:prSet presAssocID="{3036C7C2-7019-4BD7-A631-A38305BDCCF0}" presName="spaceRect" presStyleCnt="0"/>
      <dgm:spPr/>
    </dgm:pt>
    <dgm:pt modelId="{9E18AFE3-436F-4231-869A-5EDFB0E702EE}" type="pres">
      <dgm:prSet presAssocID="{3036C7C2-7019-4BD7-A631-A38305BDCCF0}" presName="parTx" presStyleLbl="revTx" presStyleIdx="2" presStyleCnt="5">
        <dgm:presLayoutVars>
          <dgm:chMax val="0"/>
          <dgm:chPref val="0"/>
        </dgm:presLayoutVars>
      </dgm:prSet>
      <dgm:spPr/>
    </dgm:pt>
    <dgm:pt modelId="{D05A7805-B8FE-4604-887A-2EAC12D76884}" type="pres">
      <dgm:prSet presAssocID="{AFF0FC07-B26B-4166-9548-774909231F35}" presName="sibTrans" presStyleCnt="0"/>
      <dgm:spPr/>
    </dgm:pt>
    <dgm:pt modelId="{6F8D16CC-968D-4C97-8476-AA6DB783F2F8}" type="pres">
      <dgm:prSet presAssocID="{E9935C1A-1085-45A9-A45B-CFEEB6D82429}" presName="compNode" presStyleCnt="0"/>
      <dgm:spPr/>
    </dgm:pt>
    <dgm:pt modelId="{1B17E805-2DC8-49C6-B0BA-F477B637D2A6}" type="pres">
      <dgm:prSet presAssocID="{E9935C1A-1085-45A9-A45B-CFEEB6D82429}" presName="bgRect" presStyleLbl="bgShp" presStyleIdx="3" presStyleCnt="5"/>
      <dgm:spPr/>
    </dgm:pt>
    <dgm:pt modelId="{FB6E67AE-1DAF-45E7-BE59-813CBA3922CB}" type="pres">
      <dgm:prSet presAssocID="{E9935C1A-1085-45A9-A45B-CFEEB6D8242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0FB8AD7-7CB4-4D8A-A1E2-FABCFFBF023D}" type="pres">
      <dgm:prSet presAssocID="{E9935C1A-1085-45A9-A45B-CFEEB6D82429}" presName="spaceRect" presStyleCnt="0"/>
      <dgm:spPr/>
    </dgm:pt>
    <dgm:pt modelId="{FF52FEE8-E6A7-463D-BEC1-3FCD596B5C24}" type="pres">
      <dgm:prSet presAssocID="{E9935C1A-1085-45A9-A45B-CFEEB6D82429}" presName="parTx" presStyleLbl="revTx" presStyleIdx="3" presStyleCnt="5">
        <dgm:presLayoutVars>
          <dgm:chMax val="0"/>
          <dgm:chPref val="0"/>
        </dgm:presLayoutVars>
      </dgm:prSet>
      <dgm:spPr/>
    </dgm:pt>
    <dgm:pt modelId="{91155C7A-028C-4CB1-A0A6-3E91302B6492}" type="pres">
      <dgm:prSet presAssocID="{DC9131BE-BC8E-416F-9CAF-995B850A57C5}" presName="sibTrans" presStyleCnt="0"/>
      <dgm:spPr/>
    </dgm:pt>
    <dgm:pt modelId="{07C6F5C3-106B-4F45-9F26-8D61C6307B46}" type="pres">
      <dgm:prSet presAssocID="{A46F074E-3B2A-40BB-B874-8B9050BE6495}" presName="compNode" presStyleCnt="0"/>
      <dgm:spPr/>
    </dgm:pt>
    <dgm:pt modelId="{CCA9503A-D323-4A94-B033-AF75AD4E573A}" type="pres">
      <dgm:prSet presAssocID="{A46F074E-3B2A-40BB-B874-8B9050BE6495}" presName="bgRect" presStyleLbl="bgShp" presStyleIdx="4" presStyleCnt="5"/>
      <dgm:spPr/>
    </dgm:pt>
    <dgm:pt modelId="{2341388F-177A-4E13-AFBE-3760748494B9}" type="pres">
      <dgm:prSet presAssocID="{A46F074E-3B2A-40BB-B874-8B9050BE649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49D4BA6-B1EA-4DB7-AF9F-650359A2C42B}" type="pres">
      <dgm:prSet presAssocID="{A46F074E-3B2A-40BB-B874-8B9050BE6495}" presName="spaceRect" presStyleCnt="0"/>
      <dgm:spPr/>
    </dgm:pt>
    <dgm:pt modelId="{D54369E5-393B-4714-B400-BFF678E61631}" type="pres">
      <dgm:prSet presAssocID="{A46F074E-3B2A-40BB-B874-8B9050BE649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A4CBA5B-3BE5-4DBC-8859-D7F357903079}" type="presOf" srcId="{D4DF5017-D02E-4AA2-8A42-085A9571C9C4}" destId="{9E2888E6-645E-4927-921F-7F7E5ECD7A03}" srcOrd="0" destOrd="0" presId="urn:microsoft.com/office/officeart/2018/2/layout/IconVerticalSolidList"/>
    <dgm:cxn modelId="{56CFC64C-22AD-45B6-A63D-B1980712028C}" type="presOf" srcId="{E9935C1A-1085-45A9-A45B-CFEEB6D82429}" destId="{FF52FEE8-E6A7-463D-BEC1-3FCD596B5C24}" srcOrd="0" destOrd="0" presId="urn:microsoft.com/office/officeart/2018/2/layout/IconVerticalSolidList"/>
    <dgm:cxn modelId="{E5984389-6A66-4541-A085-F6536FEB0E98}" type="presOf" srcId="{A3574D19-5E07-4A56-9E16-0BEF10097113}" destId="{5ECF48DE-4A6F-42C7-9EFA-93752950D5CC}" srcOrd="0" destOrd="0" presId="urn:microsoft.com/office/officeart/2018/2/layout/IconVerticalSolidList"/>
    <dgm:cxn modelId="{13CA748E-EC80-467B-B784-B346C8E46DE5}" type="presOf" srcId="{03E78A5F-4C77-4812-8955-7B2728EA2310}" destId="{5EC1A45A-33E4-4F2A-8C91-0DD462571842}" srcOrd="0" destOrd="0" presId="urn:microsoft.com/office/officeart/2018/2/layout/IconVerticalSolidList"/>
    <dgm:cxn modelId="{F9EF4A90-5D19-406F-B6E7-1A39D031F9EC}" type="presOf" srcId="{3036C7C2-7019-4BD7-A631-A38305BDCCF0}" destId="{9E18AFE3-436F-4231-869A-5EDFB0E702EE}" srcOrd="0" destOrd="0" presId="urn:microsoft.com/office/officeart/2018/2/layout/IconVerticalSolidList"/>
    <dgm:cxn modelId="{AE1329A4-893B-4D73-976A-F5C7940A9FA2}" srcId="{A3574D19-5E07-4A56-9E16-0BEF10097113}" destId="{3036C7C2-7019-4BD7-A631-A38305BDCCF0}" srcOrd="2" destOrd="0" parTransId="{1AA3D9C3-684D-4DEA-A4E1-F8D127D39943}" sibTransId="{AFF0FC07-B26B-4166-9548-774909231F35}"/>
    <dgm:cxn modelId="{B52454B0-C180-4CE8-B78D-FB2059F0C96B}" srcId="{A3574D19-5E07-4A56-9E16-0BEF10097113}" destId="{D4DF5017-D02E-4AA2-8A42-085A9571C9C4}" srcOrd="0" destOrd="0" parTransId="{C6D27CD4-57E5-4C96-AAD3-4D899AF93C1F}" sibTransId="{EC842E4B-1676-4664-B56D-41BA798B189A}"/>
    <dgm:cxn modelId="{16DA2BB7-4788-4CCC-AD20-6CBD165E9448}" type="presOf" srcId="{A46F074E-3B2A-40BB-B874-8B9050BE6495}" destId="{D54369E5-393B-4714-B400-BFF678E61631}" srcOrd="0" destOrd="0" presId="urn:microsoft.com/office/officeart/2018/2/layout/IconVerticalSolidList"/>
    <dgm:cxn modelId="{8D9637BD-DF01-4EE8-8769-10FAA6531EB3}" srcId="{A3574D19-5E07-4A56-9E16-0BEF10097113}" destId="{A46F074E-3B2A-40BB-B874-8B9050BE6495}" srcOrd="4" destOrd="0" parTransId="{39D4A7CF-B36E-4998-AB87-53A2D08B2ABE}" sibTransId="{232D09A0-8D53-4686-ABDF-4A164952BEB4}"/>
    <dgm:cxn modelId="{1D49F4E2-E376-4E3D-9CB1-87D3AB91FE0D}" srcId="{A3574D19-5E07-4A56-9E16-0BEF10097113}" destId="{E9935C1A-1085-45A9-A45B-CFEEB6D82429}" srcOrd="3" destOrd="0" parTransId="{E132A3B7-E2E5-4B3F-8764-7DB4ACE32541}" sibTransId="{DC9131BE-BC8E-416F-9CAF-995B850A57C5}"/>
    <dgm:cxn modelId="{9FE0FAFA-5938-4A32-873B-C9B9946F1CCE}" srcId="{A3574D19-5E07-4A56-9E16-0BEF10097113}" destId="{03E78A5F-4C77-4812-8955-7B2728EA2310}" srcOrd="1" destOrd="0" parTransId="{7E8C5408-3029-443A-BBCC-45762424FD5A}" sibTransId="{39B2A99C-7A10-4AF3-AD78-35628CF56AB3}"/>
    <dgm:cxn modelId="{C87417D0-D874-4B29-8A11-7D33D93E94FD}" type="presParOf" srcId="{5ECF48DE-4A6F-42C7-9EFA-93752950D5CC}" destId="{1B5BF8CF-34A7-4FD2-BA87-B2DD15C20F2A}" srcOrd="0" destOrd="0" presId="urn:microsoft.com/office/officeart/2018/2/layout/IconVerticalSolidList"/>
    <dgm:cxn modelId="{7A0671C4-459F-4278-BCFE-2DEBCB956792}" type="presParOf" srcId="{1B5BF8CF-34A7-4FD2-BA87-B2DD15C20F2A}" destId="{7AD6DBE3-ACA6-4D0D-8B7A-242CD7570E68}" srcOrd="0" destOrd="0" presId="urn:microsoft.com/office/officeart/2018/2/layout/IconVerticalSolidList"/>
    <dgm:cxn modelId="{F1B5F64F-1747-4FF7-BE40-8C2443521704}" type="presParOf" srcId="{1B5BF8CF-34A7-4FD2-BA87-B2DD15C20F2A}" destId="{457127D6-911B-4BD9-AED3-1CA2D944E1E4}" srcOrd="1" destOrd="0" presId="urn:microsoft.com/office/officeart/2018/2/layout/IconVerticalSolidList"/>
    <dgm:cxn modelId="{36B3DA20-A488-47A5-9BB9-43984B6D71D9}" type="presParOf" srcId="{1B5BF8CF-34A7-4FD2-BA87-B2DD15C20F2A}" destId="{CB47E3A8-8247-482F-BDC8-5C09B911FDE4}" srcOrd="2" destOrd="0" presId="urn:microsoft.com/office/officeart/2018/2/layout/IconVerticalSolidList"/>
    <dgm:cxn modelId="{AF8BF08B-C109-4819-8B55-645285F92696}" type="presParOf" srcId="{1B5BF8CF-34A7-4FD2-BA87-B2DD15C20F2A}" destId="{9E2888E6-645E-4927-921F-7F7E5ECD7A03}" srcOrd="3" destOrd="0" presId="urn:microsoft.com/office/officeart/2018/2/layout/IconVerticalSolidList"/>
    <dgm:cxn modelId="{5AD73205-FE5A-4C3A-A402-A9F7247A5697}" type="presParOf" srcId="{5ECF48DE-4A6F-42C7-9EFA-93752950D5CC}" destId="{6CCDE1F6-9A42-4579-B67C-6EE770D951B5}" srcOrd="1" destOrd="0" presId="urn:microsoft.com/office/officeart/2018/2/layout/IconVerticalSolidList"/>
    <dgm:cxn modelId="{981578DC-FEC6-449A-ABFC-742CFD6D078A}" type="presParOf" srcId="{5ECF48DE-4A6F-42C7-9EFA-93752950D5CC}" destId="{4786CEF9-846E-4315-BF24-83D4B0290E79}" srcOrd="2" destOrd="0" presId="urn:microsoft.com/office/officeart/2018/2/layout/IconVerticalSolidList"/>
    <dgm:cxn modelId="{FEE5C562-5189-4667-AA24-DB66EFEF4A47}" type="presParOf" srcId="{4786CEF9-846E-4315-BF24-83D4B0290E79}" destId="{BB74A525-2D8B-4E28-91CD-8F6E945825AC}" srcOrd="0" destOrd="0" presId="urn:microsoft.com/office/officeart/2018/2/layout/IconVerticalSolidList"/>
    <dgm:cxn modelId="{5C88F7B9-F6AA-48DD-8B8E-BB303ECA213A}" type="presParOf" srcId="{4786CEF9-846E-4315-BF24-83D4B0290E79}" destId="{4266A1B4-3637-494E-BBB9-FD77F48D3718}" srcOrd="1" destOrd="0" presId="urn:microsoft.com/office/officeart/2018/2/layout/IconVerticalSolidList"/>
    <dgm:cxn modelId="{A25EACB1-B58D-4561-BF0B-B1282BF15824}" type="presParOf" srcId="{4786CEF9-846E-4315-BF24-83D4B0290E79}" destId="{84C0A4DA-46AF-4ED3-A255-994DA427CCC4}" srcOrd="2" destOrd="0" presId="urn:microsoft.com/office/officeart/2018/2/layout/IconVerticalSolidList"/>
    <dgm:cxn modelId="{F14E6A8C-CA14-4DAF-BE72-F195B31CAA79}" type="presParOf" srcId="{4786CEF9-846E-4315-BF24-83D4B0290E79}" destId="{5EC1A45A-33E4-4F2A-8C91-0DD462571842}" srcOrd="3" destOrd="0" presId="urn:microsoft.com/office/officeart/2018/2/layout/IconVerticalSolidList"/>
    <dgm:cxn modelId="{8E5E0141-FDF9-4DA5-8887-6D4B16663DCC}" type="presParOf" srcId="{5ECF48DE-4A6F-42C7-9EFA-93752950D5CC}" destId="{C51FF84A-0CCA-4CE0-B57E-2557F14CA574}" srcOrd="3" destOrd="0" presId="urn:microsoft.com/office/officeart/2018/2/layout/IconVerticalSolidList"/>
    <dgm:cxn modelId="{9B7AD4F2-1536-4429-A86C-CC672519C3DD}" type="presParOf" srcId="{5ECF48DE-4A6F-42C7-9EFA-93752950D5CC}" destId="{AA41336C-AE84-4463-94AB-A171420D7F14}" srcOrd="4" destOrd="0" presId="urn:microsoft.com/office/officeart/2018/2/layout/IconVerticalSolidList"/>
    <dgm:cxn modelId="{F6ED56BD-FD04-4F3B-8E29-095146DE5872}" type="presParOf" srcId="{AA41336C-AE84-4463-94AB-A171420D7F14}" destId="{A0F88573-6B64-4A34-9228-CA7250ED7DB1}" srcOrd="0" destOrd="0" presId="urn:microsoft.com/office/officeart/2018/2/layout/IconVerticalSolidList"/>
    <dgm:cxn modelId="{8FC3C504-F12E-4E94-952D-83A5423EC001}" type="presParOf" srcId="{AA41336C-AE84-4463-94AB-A171420D7F14}" destId="{83ABBC8B-0915-4911-9DEA-A88985E1E53A}" srcOrd="1" destOrd="0" presId="urn:microsoft.com/office/officeart/2018/2/layout/IconVerticalSolidList"/>
    <dgm:cxn modelId="{912B808D-ED7B-4ED2-BB12-1C97AD14D7E8}" type="presParOf" srcId="{AA41336C-AE84-4463-94AB-A171420D7F14}" destId="{62F29836-FBAC-4861-BDF2-68FFFF44C876}" srcOrd="2" destOrd="0" presId="urn:microsoft.com/office/officeart/2018/2/layout/IconVerticalSolidList"/>
    <dgm:cxn modelId="{094FB170-0F26-4980-A7C7-EEC233924B47}" type="presParOf" srcId="{AA41336C-AE84-4463-94AB-A171420D7F14}" destId="{9E18AFE3-436F-4231-869A-5EDFB0E702EE}" srcOrd="3" destOrd="0" presId="urn:microsoft.com/office/officeart/2018/2/layout/IconVerticalSolidList"/>
    <dgm:cxn modelId="{11EE62EF-CFC3-4E9A-91BC-6251174A0619}" type="presParOf" srcId="{5ECF48DE-4A6F-42C7-9EFA-93752950D5CC}" destId="{D05A7805-B8FE-4604-887A-2EAC12D76884}" srcOrd="5" destOrd="0" presId="urn:microsoft.com/office/officeart/2018/2/layout/IconVerticalSolidList"/>
    <dgm:cxn modelId="{B134FD7C-C03B-47C0-B2C6-47DFA36D0BAA}" type="presParOf" srcId="{5ECF48DE-4A6F-42C7-9EFA-93752950D5CC}" destId="{6F8D16CC-968D-4C97-8476-AA6DB783F2F8}" srcOrd="6" destOrd="0" presId="urn:microsoft.com/office/officeart/2018/2/layout/IconVerticalSolidList"/>
    <dgm:cxn modelId="{07250D65-4082-48FC-96DE-36A8D9AE1913}" type="presParOf" srcId="{6F8D16CC-968D-4C97-8476-AA6DB783F2F8}" destId="{1B17E805-2DC8-49C6-B0BA-F477B637D2A6}" srcOrd="0" destOrd="0" presId="urn:microsoft.com/office/officeart/2018/2/layout/IconVerticalSolidList"/>
    <dgm:cxn modelId="{4D437623-20AB-435A-A326-611F08622BEF}" type="presParOf" srcId="{6F8D16CC-968D-4C97-8476-AA6DB783F2F8}" destId="{FB6E67AE-1DAF-45E7-BE59-813CBA3922CB}" srcOrd="1" destOrd="0" presId="urn:microsoft.com/office/officeart/2018/2/layout/IconVerticalSolidList"/>
    <dgm:cxn modelId="{80390A0F-3BE2-4811-A024-3C77123843DB}" type="presParOf" srcId="{6F8D16CC-968D-4C97-8476-AA6DB783F2F8}" destId="{C0FB8AD7-7CB4-4D8A-A1E2-FABCFFBF023D}" srcOrd="2" destOrd="0" presId="urn:microsoft.com/office/officeart/2018/2/layout/IconVerticalSolidList"/>
    <dgm:cxn modelId="{1A89A68D-918C-4C43-9F92-6705A565D311}" type="presParOf" srcId="{6F8D16CC-968D-4C97-8476-AA6DB783F2F8}" destId="{FF52FEE8-E6A7-463D-BEC1-3FCD596B5C24}" srcOrd="3" destOrd="0" presId="urn:microsoft.com/office/officeart/2018/2/layout/IconVerticalSolidList"/>
    <dgm:cxn modelId="{C852BB2B-6BBB-4510-B0B3-840DFCF6D61C}" type="presParOf" srcId="{5ECF48DE-4A6F-42C7-9EFA-93752950D5CC}" destId="{91155C7A-028C-4CB1-A0A6-3E91302B6492}" srcOrd="7" destOrd="0" presId="urn:microsoft.com/office/officeart/2018/2/layout/IconVerticalSolidList"/>
    <dgm:cxn modelId="{D0868F30-E47B-45F2-9139-D520504288A5}" type="presParOf" srcId="{5ECF48DE-4A6F-42C7-9EFA-93752950D5CC}" destId="{07C6F5C3-106B-4F45-9F26-8D61C6307B46}" srcOrd="8" destOrd="0" presId="urn:microsoft.com/office/officeart/2018/2/layout/IconVerticalSolidList"/>
    <dgm:cxn modelId="{3B58D605-749D-468B-8391-BBACA9D01B10}" type="presParOf" srcId="{07C6F5C3-106B-4F45-9F26-8D61C6307B46}" destId="{CCA9503A-D323-4A94-B033-AF75AD4E573A}" srcOrd="0" destOrd="0" presId="urn:microsoft.com/office/officeart/2018/2/layout/IconVerticalSolidList"/>
    <dgm:cxn modelId="{6FA5FA24-3EF2-4772-8230-F3A19E25AA76}" type="presParOf" srcId="{07C6F5C3-106B-4F45-9F26-8D61C6307B46}" destId="{2341388F-177A-4E13-AFBE-3760748494B9}" srcOrd="1" destOrd="0" presId="urn:microsoft.com/office/officeart/2018/2/layout/IconVerticalSolidList"/>
    <dgm:cxn modelId="{C0E337FA-14B9-42CE-A0C6-A0DBC3BC5F9E}" type="presParOf" srcId="{07C6F5C3-106B-4F45-9F26-8D61C6307B46}" destId="{149D4BA6-B1EA-4DB7-AF9F-650359A2C42B}" srcOrd="2" destOrd="0" presId="urn:microsoft.com/office/officeart/2018/2/layout/IconVerticalSolidList"/>
    <dgm:cxn modelId="{81336421-8AA2-455D-92E2-805DA9A6DB0A}" type="presParOf" srcId="{07C6F5C3-106B-4F45-9F26-8D61C6307B46}" destId="{D54369E5-393B-4714-B400-BFF678E6163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34AD9F-3A5D-4B3B-933A-07AE68A76EB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8E6802-33CF-404A-AE12-19F6F59EDA6D}">
      <dgm:prSet/>
      <dgm:spPr/>
      <dgm:t>
        <a:bodyPr/>
        <a:lstStyle/>
        <a:p>
          <a:r>
            <a:rPr lang="en-US" b="1" i="0" baseline="0" dirty="0"/>
            <a:t>Dataset Source</a:t>
          </a:r>
          <a:endParaRPr lang="en-US" dirty="0"/>
        </a:p>
      </dgm:t>
    </dgm:pt>
    <dgm:pt modelId="{BB36F99F-19DB-4FF2-8585-03B338589ED6}" type="parTrans" cxnId="{564D0882-991E-4081-863C-EABC145C821C}">
      <dgm:prSet/>
      <dgm:spPr/>
      <dgm:t>
        <a:bodyPr/>
        <a:lstStyle/>
        <a:p>
          <a:endParaRPr lang="en-US"/>
        </a:p>
      </dgm:t>
    </dgm:pt>
    <dgm:pt modelId="{4A876FB1-F35B-4D36-B5A0-5844E34216A8}" type="sibTrans" cxnId="{564D0882-991E-4081-863C-EABC145C821C}">
      <dgm:prSet/>
      <dgm:spPr/>
      <dgm:t>
        <a:bodyPr/>
        <a:lstStyle/>
        <a:p>
          <a:endParaRPr lang="en-US"/>
        </a:p>
      </dgm:t>
    </dgm:pt>
    <dgm:pt modelId="{B10BFDC2-91EE-4C19-8734-830FEAD076B5}">
      <dgm:prSet/>
      <dgm:spPr/>
      <dgm:t>
        <a:bodyPr/>
        <a:lstStyle/>
        <a:p>
          <a:r>
            <a:rPr lang="en-US" b="1" i="0" baseline="0" dirty="0"/>
            <a:t>Data Diversity</a:t>
          </a:r>
          <a:endParaRPr lang="en-US" dirty="0"/>
        </a:p>
      </dgm:t>
    </dgm:pt>
    <dgm:pt modelId="{6BF7327C-3519-4813-B66F-A80FC2716276}" type="parTrans" cxnId="{2C58FECB-FD51-4703-A633-CDFDB7C2AB40}">
      <dgm:prSet/>
      <dgm:spPr/>
      <dgm:t>
        <a:bodyPr/>
        <a:lstStyle/>
        <a:p>
          <a:endParaRPr lang="en-US"/>
        </a:p>
      </dgm:t>
    </dgm:pt>
    <dgm:pt modelId="{0ABF1D6E-7D0C-4F85-B9D3-6461B139E5A5}" type="sibTrans" cxnId="{2C58FECB-FD51-4703-A633-CDFDB7C2AB40}">
      <dgm:prSet/>
      <dgm:spPr/>
      <dgm:t>
        <a:bodyPr/>
        <a:lstStyle/>
        <a:p>
          <a:endParaRPr lang="en-US"/>
        </a:p>
      </dgm:t>
    </dgm:pt>
    <dgm:pt modelId="{82155311-DB4A-408C-A437-630CA5F339B7}">
      <dgm:prSet/>
      <dgm:spPr/>
      <dgm:t>
        <a:bodyPr/>
        <a:lstStyle/>
        <a:p>
          <a:r>
            <a:rPr lang="en-US" b="0" i="0" baseline="0" dirty="0"/>
            <a:t>The dataset is accessible through the following Kaggle source link:</a:t>
          </a:r>
        </a:p>
        <a:p>
          <a:r>
            <a:rPr lang="en-US" b="0" i="0" baseline="0" dirty="0"/>
            <a:t> </a:t>
          </a:r>
          <a:r>
            <a:rPr lang="en-US" b="0" i="0" baseline="0" dirty="0">
              <a:solidFill>
                <a:srgbClr val="00B0F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https://www.kaggle.com/datasets/grassknoted/asl-alphabet</a:t>
          </a:r>
          <a:endParaRPr lang="en-US" dirty="0">
            <a:solidFill>
              <a:srgbClr val="00B0F0"/>
            </a:solidFill>
          </a:endParaRPr>
        </a:p>
      </dgm:t>
    </dgm:pt>
    <dgm:pt modelId="{65B64591-F933-4421-95D1-74D7F6E2AF3A}" type="parTrans" cxnId="{1C44ED33-C676-4426-BFAB-F1A772CB886C}">
      <dgm:prSet/>
      <dgm:spPr/>
      <dgm:t>
        <a:bodyPr/>
        <a:lstStyle/>
        <a:p>
          <a:endParaRPr lang="en-US"/>
        </a:p>
      </dgm:t>
    </dgm:pt>
    <dgm:pt modelId="{52A27F86-F5BF-4453-84C3-E1C1D2DA2737}" type="sibTrans" cxnId="{1C44ED33-C676-4426-BFAB-F1A772CB886C}">
      <dgm:prSet/>
      <dgm:spPr/>
      <dgm:t>
        <a:bodyPr/>
        <a:lstStyle/>
        <a:p>
          <a:endParaRPr lang="en-US"/>
        </a:p>
      </dgm:t>
    </dgm:pt>
    <dgm:pt modelId="{2B5D5FB3-4486-4F2B-AFA5-44198726B91D}">
      <dgm:prSet/>
      <dgm:spPr/>
      <dgm:t>
        <a:bodyPr/>
        <a:lstStyle/>
        <a:p>
          <a:r>
            <a:rPr lang="en-US" b="1" i="0" baseline="0" dirty="0"/>
            <a:t>Dataset Contents</a:t>
          </a:r>
          <a:endParaRPr lang="en-US" dirty="0"/>
        </a:p>
      </dgm:t>
    </dgm:pt>
    <dgm:pt modelId="{C543EE7F-C285-44B7-8566-1D595996F827}" type="parTrans" cxnId="{AB04585B-86EB-4438-8634-16A98BBA3BE6}">
      <dgm:prSet/>
      <dgm:spPr/>
      <dgm:t>
        <a:bodyPr/>
        <a:lstStyle/>
        <a:p>
          <a:endParaRPr lang="en-US"/>
        </a:p>
      </dgm:t>
    </dgm:pt>
    <dgm:pt modelId="{C315EE4F-9B45-46F6-9BBF-4D0FB93DACD3}" type="sibTrans" cxnId="{AB04585B-86EB-4438-8634-16A98BBA3BE6}">
      <dgm:prSet/>
      <dgm:spPr/>
      <dgm:t>
        <a:bodyPr/>
        <a:lstStyle/>
        <a:p>
          <a:endParaRPr lang="en-US"/>
        </a:p>
      </dgm:t>
    </dgm:pt>
    <dgm:pt modelId="{019CE9EA-EE0D-4B52-8B1A-9BC19EF480A2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b="0" i="0" baseline="0" dirty="0"/>
            <a:t>The dataset comprises images and labels representing the American Sign Language (ASL) alphabets from A to Z.</a:t>
          </a:r>
          <a:endParaRPr lang="en-US" dirty="0"/>
        </a:p>
      </dgm:t>
    </dgm:pt>
    <dgm:pt modelId="{18BD7ADE-1151-4C2C-BAD2-865AF234E70B}" type="parTrans" cxnId="{7373E924-C454-4974-B265-A21B16A30513}">
      <dgm:prSet/>
      <dgm:spPr/>
      <dgm:t>
        <a:bodyPr/>
        <a:lstStyle/>
        <a:p>
          <a:endParaRPr lang="en-US"/>
        </a:p>
      </dgm:t>
    </dgm:pt>
    <dgm:pt modelId="{DA4D3E48-635D-43AC-86D7-34B4F0E879CB}" type="sibTrans" cxnId="{7373E924-C454-4974-B265-A21B16A30513}">
      <dgm:prSet/>
      <dgm:spPr/>
      <dgm:t>
        <a:bodyPr/>
        <a:lstStyle/>
        <a:p>
          <a:endParaRPr lang="en-US"/>
        </a:p>
      </dgm:t>
    </dgm:pt>
    <dgm:pt modelId="{115F55A4-F460-4A37-885B-F3AC12C6646F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b="0" i="0" baseline="0" dirty="0"/>
            <a:t>The dataset's diverse array of ASL alphabet images enables comprehensive training and evaluation of our model's performance.</a:t>
          </a:r>
          <a:endParaRPr lang="en-US" dirty="0"/>
        </a:p>
      </dgm:t>
    </dgm:pt>
    <dgm:pt modelId="{64E3FAB7-F0BF-42A5-A685-B3C711B365EA}" type="parTrans" cxnId="{B6D8D88D-AB98-4827-8EAC-7D181522AAC1}">
      <dgm:prSet/>
      <dgm:spPr/>
      <dgm:t>
        <a:bodyPr/>
        <a:lstStyle/>
        <a:p>
          <a:endParaRPr lang="en-US"/>
        </a:p>
      </dgm:t>
    </dgm:pt>
    <dgm:pt modelId="{48A763C0-E92C-47EA-9729-0448D8954DB8}" type="sibTrans" cxnId="{B6D8D88D-AB98-4827-8EAC-7D181522AAC1}">
      <dgm:prSet/>
      <dgm:spPr/>
      <dgm:t>
        <a:bodyPr/>
        <a:lstStyle/>
        <a:p>
          <a:endParaRPr lang="en-US"/>
        </a:p>
      </dgm:t>
    </dgm:pt>
    <dgm:pt modelId="{5471BAB8-7E6C-4C6B-9A2B-7734F685B983}" type="pres">
      <dgm:prSet presAssocID="{1C34AD9F-3A5D-4B3B-933A-07AE68A76EBF}" presName="vert0" presStyleCnt="0">
        <dgm:presLayoutVars>
          <dgm:dir/>
          <dgm:animOne val="branch"/>
          <dgm:animLvl val="lvl"/>
        </dgm:presLayoutVars>
      </dgm:prSet>
      <dgm:spPr/>
    </dgm:pt>
    <dgm:pt modelId="{30ABC5AB-F4AA-4526-B000-77EA868A07DC}" type="pres">
      <dgm:prSet presAssocID="{0D8E6802-33CF-404A-AE12-19F6F59EDA6D}" presName="thickLine" presStyleLbl="alignNode1" presStyleIdx="0" presStyleCnt="3"/>
      <dgm:spPr/>
    </dgm:pt>
    <dgm:pt modelId="{D2B5EFEC-F88B-4500-94CF-D827467BEA8E}" type="pres">
      <dgm:prSet presAssocID="{0D8E6802-33CF-404A-AE12-19F6F59EDA6D}" presName="horz1" presStyleCnt="0"/>
      <dgm:spPr/>
    </dgm:pt>
    <dgm:pt modelId="{AFA902F8-A3A0-4883-BC6C-EEAF0EDD5358}" type="pres">
      <dgm:prSet presAssocID="{0D8E6802-33CF-404A-AE12-19F6F59EDA6D}" presName="tx1" presStyleLbl="revTx" presStyleIdx="0" presStyleCnt="6"/>
      <dgm:spPr/>
    </dgm:pt>
    <dgm:pt modelId="{27AE2DB1-BEC1-4567-9ECE-7CB8EC5CC60B}" type="pres">
      <dgm:prSet presAssocID="{0D8E6802-33CF-404A-AE12-19F6F59EDA6D}" presName="vert1" presStyleCnt="0"/>
      <dgm:spPr/>
    </dgm:pt>
    <dgm:pt modelId="{C36C5DB8-0679-4D37-AEE4-F7547E1A5ED0}" type="pres">
      <dgm:prSet presAssocID="{82155311-DB4A-408C-A437-630CA5F339B7}" presName="vertSpace2a" presStyleCnt="0"/>
      <dgm:spPr/>
    </dgm:pt>
    <dgm:pt modelId="{E62F548D-C0D2-4122-A4ED-D085013477A2}" type="pres">
      <dgm:prSet presAssocID="{82155311-DB4A-408C-A437-630CA5F339B7}" presName="horz2" presStyleCnt="0"/>
      <dgm:spPr/>
    </dgm:pt>
    <dgm:pt modelId="{14711DF9-B098-41F0-9BED-06193F573B26}" type="pres">
      <dgm:prSet presAssocID="{82155311-DB4A-408C-A437-630CA5F339B7}" presName="horzSpace2" presStyleCnt="0"/>
      <dgm:spPr/>
    </dgm:pt>
    <dgm:pt modelId="{ED629CE9-052F-4BA0-B29D-5F21583F9686}" type="pres">
      <dgm:prSet presAssocID="{82155311-DB4A-408C-A437-630CA5F339B7}" presName="tx2" presStyleLbl="revTx" presStyleIdx="1" presStyleCnt="6"/>
      <dgm:spPr/>
    </dgm:pt>
    <dgm:pt modelId="{DB05FDAC-7D9B-42E8-BEE3-2CFF2B684145}" type="pres">
      <dgm:prSet presAssocID="{82155311-DB4A-408C-A437-630CA5F339B7}" presName="vert2" presStyleCnt="0"/>
      <dgm:spPr/>
    </dgm:pt>
    <dgm:pt modelId="{9E28A704-DCC1-4577-8A85-5753F7395D8E}" type="pres">
      <dgm:prSet presAssocID="{82155311-DB4A-408C-A437-630CA5F339B7}" presName="thinLine2b" presStyleLbl="callout" presStyleIdx="0" presStyleCnt="3"/>
      <dgm:spPr/>
    </dgm:pt>
    <dgm:pt modelId="{3CFB403F-D374-40B8-B860-17ED32741A6D}" type="pres">
      <dgm:prSet presAssocID="{82155311-DB4A-408C-A437-630CA5F339B7}" presName="vertSpace2b" presStyleCnt="0"/>
      <dgm:spPr/>
    </dgm:pt>
    <dgm:pt modelId="{023B26AA-C349-450A-B874-AC510AB9C605}" type="pres">
      <dgm:prSet presAssocID="{2B5D5FB3-4486-4F2B-AFA5-44198726B91D}" presName="thickLine" presStyleLbl="alignNode1" presStyleIdx="1" presStyleCnt="3"/>
      <dgm:spPr/>
    </dgm:pt>
    <dgm:pt modelId="{2095F799-C8DA-425E-874E-D0F4883C7053}" type="pres">
      <dgm:prSet presAssocID="{2B5D5FB3-4486-4F2B-AFA5-44198726B91D}" presName="horz1" presStyleCnt="0"/>
      <dgm:spPr/>
    </dgm:pt>
    <dgm:pt modelId="{1D121C4A-1359-4338-AAE9-D8DB046D48DD}" type="pres">
      <dgm:prSet presAssocID="{2B5D5FB3-4486-4F2B-AFA5-44198726B91D}" presName="tx1" presStyleLbl="revTx" presStyleIdx="2" presStyleCnt="6"/>
      <dgm:spPr/>
    </dgm:pt>
    <dgm:pt modelId="{CC010C7A-9A61-4C19-9DC6-5D12CAC43FDF}" type="pres">
      <dgm:prSet presAssocID="{2B5D5FB3-4486-4F2B-AFA5-44198726B91D}" presName="vert1" presStyleCnt="0"/>
      <dgm:spPr/>
    </dgm:pt>
    <dgm:pt modelId="{CB91DF82-7437-4D2D-993D-D9FFB2664B40}" type="pres">
      <dgm:prSet presAssocID="{019CE9EA-EE0D-4B52-8B1A-9BC19EF480A2}" presName="vertSpace2a" presStyleCnt="0"/>
      <dgm:spPr/>
    </dgm:pt>
    <dgm:pt modelId="{7E8C95A3-DAE5-41A1-8C3E-429299EECA12}" type="pres">
      <dgm:prSet presAssocID="{019CE9EA-EE0D-4B52-8B1A-9BC19EF480A2}" presName="horz2" presStyleCnt="0"/>
      <dgm:spPr/>
    </dgm:pt>
    <dgm:pt modelId="{137D74E2-265A-479F-8E41-E3EE796513DC}" type="pres">
      <dgm:prSet presAssocID="{019CE9EA-EE0D-4B52-8B1A-9BC19EF480A2}" presName="horzSpace2" presStyleCnt="0"/>
      <dgm:spPr/>
    </dgm:pt>
    <dgm:pt modelId="{4D8059AB-C9CD-47ED-BFA4-620F7FC01181}" type="pres">
      <dgm:prSet presAssocID="{019CE9EA-EE0D-4B52-8B1A-9BC19EF480A2}" presName="tx2" presStyleLbl="revTx" presStyleIdx="3" presStyleCnt="6"/>
      <dgm:spPr/>
    </dgm:pt>
    <dgm:pt modelId="{FFC3AE51-1805-47DA-9891-129B13EA8D13}" type="pres">
      <dgm:prSet presAssocID="{019CE9EA-EE0D-4B52-8B1A-9BC19EF480A2}" presName="vert2" presStyleCnt="0"/>
      <dgm:spPr/>
    </dgm:pt>
    <dgm:pt modelId="{8C062C50-986B-4667-9F8F-831B425B8091}" type="pres">
      <dgm:prSet presAssocID="{019CE9EA-EE0D-4B52-8B1A-9BC19EF480A2}" presName="thinLine2b" presStyleLbl="callout" presStyleIdx="1" presStyleCnt="3"/>
      <dgm:spPr/>
    </dgm:pt>
    <dgm:pt modelId="{1D0355A8-E33B-4053-80BC-71378D6F3B2C}" type="pres">
      <dgm:prSet presAssocID="{019CE9EA-EE0D-4B52-8B1A-9BC19EF480A2}" presName="vertSpace2b" presStyleCnt="0"/>
      <dgm:spPr/>
    </dgm:pt>
    <dgm:pt modelId="{ECECFB75-50DF-4CEA-BA56-53B3BCA9C418}" type="pres">
      <dgm:prSet presAssocID="{B10BFDC2-91EE-4C19-8734-830FEAD076B5}" presName="thickLine" presStyleLbl="alignNode1" presStyleIdx="2" presStyleCnt="3"/>
      <dgm:spPr/>
    </dgm:pt>
    <dgm:pt modelId="{D7324255-AD3A-4928-AEA2-B9E3EB8BBBEE}" type="pres">
      <dgm:prSet presAssocID="{B10BFDC2-91EE-4C19-8734-830FEAD076B5}" presName="horz1" presStyleCnt="0"/>
      <dgm:spPr/>
    </dgm:pt>
    <dgm:pt modelId="{38E37BA0-A054-48DE-BF25-FAA7188DB3C9}" type="pres">
      <dgm:prSet presAssocID="{B10BFDC2-91EE-4C19-8734-830FEAD076B5}" presName="tx1" presStyleLbl="revTx" presStyleIdx="4" presStyleCnt="6"/>
      <dgm:spPr/>
    </dgm:pt>
    <dgm:pt modelId="{6051798A-7958-41CB-AB1C-FC907F412C5D}" type="pres">
      <dgm:prSet presAssocID="{B10BFDC2-91EE-4C19-8734-830FEAD076B5}" presName="vert1" presStyleCnt="0"/>
      <dgm:spPr/>
    </dgm:pt>
    <dgm:pt modelId="{E48F3DDD-419A-493A-8665-2FEB29EE8CC6}" type="pres">
      <dgm:prSet presAssocID="{115F55A4-F460-4A37-885B-F3AC12C6646F}" presName="vertSpace2a" presStyleCnt="0"/>
      <dgm:spPr/>
    </dgm:pt>
    <dgm:pt modelId="{64B80AC0-7213-4CF4-B758-111328487711}" type="pres">
      <dgm:prSet presAssocID="{115F55A4-F460-4A37-885B-F3AC12C6646F}" presName="horz2" presStyleCnt="0"/>
      <dgm:spPr/>
    </dgm:pt>
    <dgm:pt modelId="{8D0E860F-BC1A-4E5D-8923-C3AA7D0A6EA2}" type="pres">
      <dgm:prSet presAssocID="{115F55A4-F460-4A37-885B-F3AC12C6646F}" presName="horzSpace2" presStyleCnt="0"/>
      <dgm:spPr/>
    </dgm:pt>
    <dgm:pt modelId="{43FCC4E4-5FEF-4187-949E-01B5A636B918}" type="pres">
      <dgm:prSet presAssocID="{115F55A4-F460-4A37-885B-F3AC12C6646F}" presName="tx2" presStyleLbl="revTx" presStyleIdx="5" presStyleCnt="6"/>
      <dgm:spPr/>
    </dgm:pt>
    <dgm:pt modelId="{9DDC1946-440A-4CB8-AAE1-CE0D8D46ADC5}" type="pres">
      <dgm:prSet presAssocID="{115F55A4-F460-4A37-885B-F3AC12C6646F}" presName="vert2" presStyleCnt="0"/>
      <dgm:spPr/>
    </dgm:pt>
    <dgm:pt modelId="{FF4BAED5-F4C0-40BA-974F-84F94EC846CF}" type="pres">
      <dgm:prSet presAssocID="{115F55A4-F460-4A37-885B-F3AC12C6646F}" presName="thinLine2b" presStyleLbl="callout" presStyleIdx="2" presStyleCnt="3"/>
      <dgm:spPr/>
    </dgm:pt>
    <dgm:pt modelId="{0F566A2C-12ED-4733-82E6-1AA1D76DD61B}" type="pres">
      <dgm:prSet presAssocID="{115F55A4-F460-4A37-885B-F3AC12C6646F}" presName="vertSpace2b" presStyleCnt="0"/>
      <dgm:spPr/>
    </dgm:pt>
  </dgm:ptLst>
  <dgm:cxnLst>
    <dgm:cxn modelId="{B4B71203-F2BD-4787-BE8A-E197CCA23F41}" type="presOf" srcId="{82155311-DB4A-408C-A437-630CA5F339B7}" destId="{ED629CE9-052F-4BA0-B29D-5F21583F9686}" srcOrd="0" destOrd="0" presId="urn:microsoft.com/office/officeart/2008/layout/LinedList"/>
    <dgm:cxn modelId="{7373E924-C454-4974-B265-A21B16A30513}" srcId="{2B5D5FB3-4486-4F2B-AFA5-44198726B91D}" destId="{019CE9EA-EE0D-4B52-8B1A-9BC19EF480A2}" srcOrd="0" destOrd="0" parTransId="{18BD7ADE-1151-4C2C-BAD2-865AF234E70B}" sibTransId="{DA4D3E48-635D-43AC-86D7-34B4F0E879CB}"/>
    <dgm:cxn modelId="{1C44ED33-C676-4426-BFAB-F1A772CB886C}" srcId="{0D8E6802-33CF-404A-AE12-19F6F59EDA6D}" destId="{82155311-DB4A-408C-A437-630CA5F339B7}" srcOrd="0" destOrd="0" parTransId="{65B64591-F933-4421-95D1-74D7F6E2AF3A}" sibTransId="{52A27F86-F5BF-4453-84C3-E1C1D2DA2737}"/>
    <dgm:cxn modelId="{DC4F7339-1AB7-48D5-98A8-928E811C1E3B}" type="presOf" srcId="{2B5D5FB3-4486-4F2B-AFA5-44198726B91D}" destId="{1D121C4A-1359-4338-AAE9-D8DB046D48DD}" srcOrd="0" destOrd="0" presId="urn:microsoft.com/office/officeart/2008/layout/LinedList"/>
    <dgm:cxn modelId="{AB04585B-86EB-4438-8634-16A98BBA3BE6}" srcId="{1C34AD9F-3A5D-4B3B-933A-07AE68A76EBF}" destId="{2B5D5FB3-4486-4F2B-AFA5-44198726B91D}" srcOrd="1" destOrd="0" parTransId="{C543EE7F-C285-44B7-8566-1D595996F827}" sibTransId="{C315EE4F-9B45-46F6-9BBF-4D0FB93DACD3}"/>
    <dgm:cxn modelId="{FEE47573-FD0E-4423-BCC1-BA3B713A7DA4}" type="presOf" srcId="{B10BFDC2-91EE-4C19-8734-830FEAD076B5}" destId="{38E37BA0-A054-48DE-BF25-FAA7188DB3C9}" srcOrd="0" destOrd="0" presId="urn:microsoft.com/office/officeart/2008/layout/LinedList"/>
    <dgm:cxn modelId="{564D0882-991E-4081-863C-EABC145C821C}" srcId="{1C34AD9F-3A5D-4B3B-933A-07AE68A76EBF}" destId="{0D8E6802-33CF-404A-AE12-19F6F59EDA6D}" srcOrd="0" destOrd="0" parTransId="{BB36F99F-19DB-4FF2-8585-03B338589ED6}" sibTransId="{4A876FB1-F35B-4D36-B5A0-5844E34216A8}"/>
    <dgm:cxn modelId="{B6D8D88D-AB98-4827-8EAC-7D181522AAC1}" srcId="{B10BFDC2-91EE-4C19-8734-830FEAD076B5}" destId="{115F55A4-F460-4A37-885B-F3AC12C6646F}" srcOrd="0" destOrd="0" parTransId="{64E3FAB7-F0BF-42A5-A685-B3C711B365EA}" sibTransId="{48A763C0-E92C-47EA-9729-0448D8954DB8}"/>
    <dgm:cxn modelId="{AB7815C0-D15B-4C67-B408-D94D2A2F9C98}" type="presOf" srcId="{1C34AD9F-3A5D-4B3B-933A-07AE68A76EBF}" destId="{5471BAB8-7E6C-4C6B-9A2B-7734F685B983}" srcOrd="0" destOrd="0" presId="urn:microsoft.com/office/officeart/2008/layout/LinedList"/>
    <dgm:cxn modelId="{2C58FECB-FD51-4703-A633-CDFDB7C2AB40}" srcId="{1C34AD9F-3A5D-4B3B-933A-07AE68A76EBF}" destId="{B10BFDC2-91EE-4C19-8734-830FEAD076B5}" srcOrd="2" destOrd="0" parTransId="{6BF7327C-3519-4813-B66F-A80FC2716276}" sibTransId="{0ABF1D6E-7D0C-4F85-B9D3-6461B139E5A5}"/>
    <dgm:cxn modelId="{BFA7CCD0-B1DF-40EA-B19C-44324F018157}" type="presOf" srcId="{0D8E6802-33CF-404A-AE12-19F6F59EDA6D}" destId="{AFA902F8-A3A0-4883-BC6C-EEAF0EDD5358}" srcOrd="0" destOrd="0" presId="urn:microsoft.com/office/officeart/2008/layout/LinedList"/>
    <dgm:cxn modelId="{E73538EF-0EEA-4A95-B71D-A1270BD203B5}" type="presOf" srcId="{115F55A4-F460-4A37-885B-F3AC12C6646F}" destId="{43FCC4E4-5FEF-4187-949E-01B5A636B918}" srcOrd="0" destOrd="0" presId="urn:microsoft.com/office/officeart/2008/layout/LinedList"/>
    <dgm:cxn modelId="{C3348AF1-F458-4FFE-B9EE-EC4CC140EB7B}" type="presOf" srcId="{019CE9EA-EE0D-4B52-8B1A-9BC19EF480A2}" destId="{4D8059AB-C9CD-47ED-BFA4-620F7FC01181}" srcOrd="0" destOrd="0" presId="urn:microsoft.com/office/officeart/2008/layout/LinedList"/>
    <dgm:cxn modelId="{DB5A6ACE-9C6D-4161-9289-328F0BB0A4EA}" type="presParOf" srcId="{5471BAB8-7E6C-4C6B-9A2B-7734F685B983}" destId="{30ABC5AB-F4AA-4526-B000-77EA868A07DC}" srcOrd="0" destOrd="0" presId="urn:microsoft.com/office/officeart/2008/layout/LinedList"/>
    <dgm:cxn modelId="{281E6BB5-1944-418C-838A-2DC6262C4080}" type="presParOf" srcId="{5471BAB8-7E6C-4C6B-9A2B-7734F685B983}" destId="{D2B5EFEC-F88B-4500-94CF-D827467BEA8E}" srcOrd="1" destOrd="0" presId="urn:microsoft.com/office/officeart/2008/layout/LinedList"/>
    <dgm:cxn modelId="{BE63C3D0-60FD-45A6-B32A-C510242B8764}" type="presParOf" srcId="{D2B5EFEC-F88B-4500-94CF-D827467BEA8E}" destId="{AFA902F8-A3A0-4883-BC6C-EEAF0EDD5358}" srcOrd="0" destOrd="0" presId="urn:microsoft.com/office/officeart/2008/layout/LinedList"/>
    <dgm:cxn modelId="{734FD132-6821-4377-A9DB-C8218974E5BD}" type="presParOf" srcId="{D2B5EFEC-F88B-4500-94CF-D827467BEA8E}" destId="{27AE2DB1-BEC1-4567-9ECE-7CB8EC5CC60B}" srcOrd="1" destOrd="0" presId="urn:microsoft.com/office/officeart/2008/layout/LinedList"/>
    <dgm:cxn modelId="{70278E4D-9ECB-451B-9DC6-42B0914A742A}" type="presParOf" srcId="{27AE2DB1-BEC1-4567-9ECE-7CB8EC5CC60B}" destId="{C36C5DB8-0679-4D37-AEE4-F7547E1A5ED0}" srcOrd="0" destOrd="0" presId="urn:microsoft.com/office/officeart/2008/layout/LinedList"/>
    <dgm:cxn modelId="{6A6BEC10-A318-4451-9B7B-7F06DF27831D}" type="presParOf" srcId="{27AE2DB1-BEC1-4567-9ECE-7CB8EC5CC60B}" destId="{E62F548D-C0D2-4122-A4ED-D085013477A2}" srcOrd="1" destOrd="0" presId="urn:microsoft.com/office/officeart/2008/layout/LinedList"/>
    <dgm:cxn modelId="{22061F23-D91C-404B-91D6-DE00D0973007}" type="presParOf" srcId="{E62F548D-C0D2-4122-A4ED-D085013477A2}" destId="{14711DF9-B098-41F0-9BED-06193F573B26}" srcOrd="0" destOrd="0" presId="urn:microsoft.com/office/officeart/2008/layout/LinedList"/>
    <dgm:cxn modelId="{0073F098-E342-41D8-A586-55C9FB7248C6}" type="presParOf" srcId="{E62F548D-C0D2-4122-A4ED-D085013477A2}" destId="{ED629CE9-052F-4BA0-B29D-5F21583F9686}" srcOrd="1" destOrd="0" presId="urn:microsoft.com/office/officeart/2008/layout/LinedList"/>
    <dgm:cxn modelId="{1D9DE67C-ACF9-4CB1-B886-C5D8A9B6301C}" type="presParOf" srcId="{E62F548D-C0D2-4122-A4ED-D085013477A2}" destId="{DB05FDAC-7D9B-42E8-BEE3-2CFF2B684145}" srcOrd="2" destOrd="0" presId="urn:microsoft.com/office/officeart/2008/layout/LinedList"/>
    <dgm:cxn modelId="{78F50CF5-6659-43D2-A144-D4409B3B9FBF}" type="presParOf" srcId="{27AE2DB1-BEC1-4567-9ECE-7CB8EC5CC60B}" destId="{9E28A704-DCC1-4577-8A85-5753F7395D8E}" srcOrd="2" destOrd="0" presId="urn:microsoft.com/office/officeart/2008/layout/LinedList"/>
    <dgm:cxn modelId="{323DA52F-1AFE-41C3-A660-DC843E55FD95}" type="presParOf" srcId="{27AE2DB1-BEC1-4567-9ECE-7CB8EC5CC60B}" destId="{3CFB403F-D374-40B8-B860-17ED32741A6D}" srcOrd="3" destOrd="0" presId="urn:microsoft.com/office/officeart/2008/layout/LinedList"/>
    <dgm:cxn modelId="{097073AA-6B4F-4A2C-A84B-C1F414FD5703}" type="presParOf" srcId="{5471BAB8-7E6C-4C6B-9A2B-7734F685B983}" destId="{023B26AA-C349-450A-B874-AC510AB9C605}" srcOrd="2" destOrd="0" presId="urn:microsoft.com/office/officeart/2008/layout/LinedList"/>
    <dgm:cxn modelId="{C15CE2FD-03A3-4F3E-B95F-F33515608BBA}" type="presParOf" srcId="{5471BAB8-7E6C-4C6B-9A2B-7734F685B983}" destId="{2095F799-C8DA-425E-874E-D0F4883C7053}" srcOrd="3" destOrd="0" presId="urn:microsoft.com/office/officeart/2008/layout/LinedList"/>
    <dgm:cxn modelId="{B59744EC-B1B9-4176-B16E-5C6E00C85F9A}" type="presParOf" srcId="{2095F799-C8DA-425E-874E-D0F4883C7053}" destId="{1D121C4A-1359-4338-AAE9-D8DB046D48DD}" srcOrd="0" destOrd="0" presId="urn:microsoft.com/office/officeart/2008/layout/LinedList"/>
    <dgm:cxn modelId="{563CA8FF-1569-423F-8A0D-7B7CDBD86A08}" type="presParOf" srcId="{2095F799-C8DA-425E-874E-D0F4883C7053}" destId="{CC010C7A-9A61-4C19-9DC6-5D12CAC43FDF}" srcOrd="1" destOrd="0" presId="urn:microsoft.com/office/officeart/2008/layout/LinedList"/>
    <dgm:cxn modelId="{AC1578F2-ACED-44F1-B9C5-DB93CC65167F}" type="presParOf" srcId="{CC010C7A-9A61-4C19-9DC6-5D12CAC43FDF}" destId="{CB91DF82-7437-4D2D-993D-D9FFB2664B40}" srcOrd="0" destOrd="0" presId="urn:microsoft.com/office/officeart/2008/layout/LinedList"/>
    <dgm:cxn modelId="{D3BA09B8-F89E-4593-8B29-857F5CE70556}" type="presParOf" srcId="{CC010C7A-9A61-4C19-9DC6-5D12CAC43FDF}" destId="{7E8C95A3-DAE5-41A1-8C3E-429299EECA12}" srcOrd="1" destOrd="0" presId="urn:microsoft.com/office/officeart/2008/layout/LinedList"/>
    <dgm:cxn modelId="{5D9B9EFA-50B5-4762-A08A-9C80588F033D}" type="presParOf" srcId="{7E8C95A3-DAE5-41A1-8C3E-429299EECA12}" destId="{137D74E2-265A-479F-8E41-E3EE796513DC}" srcOrd="0" destOrd="0" presId="urn:microsoft.com/office/officeart/2008/layout/LinedList"/>
    <dgm:cxn modelId="{354C136C-55AA-4464-B1BA-3945A58FB9B4}" type="presParOf" srcId="{7E8C95A3-DAE5-41A1-8C3E-429299EECA12}" destId="{4D8059AB-C9CD-47ED-BFA4-620F7FC01181}" srcOrd="1" destOrd="0" presId="urn:microsoft.com/office/officeart/2008/layout/LinedList"/>
    <dgm:cxn modelId="{FDF4FDA0-4363-454D-9FE2-924E3E9B08B2}" type="presParOf" srcId="{7E8C95A3-DAE5-41A1-8C3E-429299EECA12}" destId="{FFC3AE51-1805-47DA-9891-129B13EA8D13}" srcOrd="2" destOrd="0" presId="urn:microsoft.com/office/officeart/2008/layout/LinedList"/>
    <dgm:cxn modelId="{320DE176-DF56-4424-8EEB-2FB47B86FB94}" type="presParOf" srcId="{CC010C7A-9A61-4C19-9DC6-5D12CAC43FDF}" destId="{8C062C50-986B-4667-9F8F-831B425B8091}" srcOrd="2" destOrd="0" presId="urn:microsoft.com/office/officeart/2008/layout/LinedList"/>
    <dgm:cxn modelId="{E5711378-81FE-4581-B4F3-9A4636E071C0}" type="presParOf" srcId="{CC010C7A-9A61-4C19-9DC6-5D12CAC43FDF}" destId="{1D0355A8-E33B-4053-80BC-71378D6F3B2C}" srcOrd="3" destOrd="0" presId="urn:microsoft.com/office/officeart/2008/layout/LinedList"/>
    <dgm:cxn modelId="{43788A88-EEF9-46FC-9921-441A9E85BB56}" type="presParOf" srcId="{5471BAB8-7E6C-4C6B-9A2B-7734F685B983}" destId="{ECECFB75-50DF-4CEA-BA56-53B3BCA9C418}" srcOrd="4" destOrd="0" presId="urn:microsoft.com/office/officeart/2008/layout/LinedList"/>
    <dgm:cxn modelId="{B34A320D-F41B-4555-BBC6-B915907B97B8}" type="presParOf" srcId="{5471BAB8-7E6C-4C6B-9A2B-7734F685B983}" destId="{D7324255-AD3A-4928-AEA2-B9E3EB8BBBEE}" srcOrd="5" destOrd="0" presId="urn:microsoft.com/office/officeart/2008/layout/LinedList"/>
    <dgm:cxn modelId="{B8E19A1A-F015-4397-BEFD-57354D08D4E4}" type="presParOf" srcId="{D7324255-AD3A-4928-AEA2-B9E3EB8BBBEE}" destId="{38E37BA0-A054-48DE-BF25-FAA7188DB3C9}" srcOrd="0" destOrd="0" presId="urn:microsoft.com/office/officeart/2008/layout/LinedList"/>
    <dgm:cxn modelId="{07127B5E-3700-4005-ACB1-EF7FC25BF29D}" type="presParOf" srcId="{D7324255-AD3A-4928-AEA2-B9E3EB8BBBEE}" destId="{6051798A-7958-41CB-AB1C-FC907F412C5D}" srcOrd="1" destOrd="0" presId="urn:microsoft.com/office/officeart/2008/layout/LinedList"/>
    <dgm:cxn modelId="{0974110B-FC58-4821-9754-4F5D8D77F95C}" type="presParOf" srcId="{6051798A-7958-41CB-AB1C-FC907F412C5D}" destId="{E48F3DDD-419A-493A-8665-2FEB29EE8CC6}" srcOrd="0" destOrd="0" presId="urn:microsoft.com/office/officeart/2008/layout/LinedList"/>
    <dgm:cxn modelId="{D2151D37-AB88-4874-9A88-36EE1AB1A426}" type="presParOf" srcId="{6051798A-7958-41CB-AB1C-FC907F412C5D}" destId="{64B80AC0-7213-4CF4-B758-111328487711}" srcOrd="1" destOrd="0" presId="urn:microsoft.com/office/officeart/2008/layout/LinedList"/>
    <dgm:cxn modelId="{F16B765E-BCBD-45DF-8AD8-672F597A4C40}" type="presParOf" srcId="{64B80AC0-7213-4CF4-B758-111328487711}" destId="{8D0E860F-BC1A-4E5D-8923-C3AA7D0A6EA2}" srcOrd="0" destOrd="0" presId="urn:microsoft.com/office/officeart/2008/layout/LinedList"/>
    <dgm:cxn modelId="{E87841EB-F480-484A-9992-8B8CF41ED2F8}" type="presParOf" srcId="{64B80AC0-7213-4CF4-B758-111328487711}" destId="{43FCC4E4-5FEF-4187-949E-01B5A636B918}" srcOrd="1" destOrd="0" presId="urn:microsoft.com/office/officeart/2008/layout/LinedList"/>
    <dgm:cxn modelId="{83B0FD89-0314-4DDD-8A80-DBFE4EF89952}" type="presParOf" srcId="{64B80AC0-7213-4CF4-B758-111328487711}" destId="{9DDC1946-440A-4CB8-AAE1-CE0D8D46ADC5}" srcOrd="2" destOrd="0" presId="urn:microsoft.com/office/officeart/2008/layout/LinedList"/>
    <dgm:cxn modelId="{489BC3D2-5887-4C0A-A118-6519D08D722A}" type="presParOf" srcId="{6051798A-7958-41CB-AB1C-FC907F412C5D}" destId="{FF4BAED5-F4C0-40BA-974F-84F94EC846CF}" srcOrd="2" destOrd="0" presId="urn:microsoft.com/office/officeart/2008/layout/LinedList"/>
    <dgm:cxn modelId="{CF596002-1987-4351-884D-6E3043571EA2}" type="presParOf" srcId="{6051798A-7958-41CB-AB1C-FC907F412C5D}" destId="{0F566A2C-12ED-4733-82E6-1AA1D76DD61B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A388B1-3743-496A-B358-B2C9FA448648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041370A-342C-498D-995E-2F0770CD056D}">
      <dgm:prSet custT="1"/>
      <dgm:spPr/>
      <dgm:t>
        <a:bodyPr/>
        <a:lstStyle/>
        <a:p>
          <a:r>
            <a:rPr lang="en-US" sz="1800" dirty="0"/>
            <a:t>Sequential Model</a:t>
          </a:r>
        </a:p>
      </dgm:t>
    </dgm:pt>
    <dgm:pt modelId="{FB518BEF-3E21-431C-B520-835DCC4A11E5}" type="parTrans" cxnId="{4854750F-17A4-49C2-BE54-23075ABFD919}">
      <dgm:prSet/>
      <dgm:spPr/>
      <dgm:t>
        <a:bodyPr/>
        <a:lstStyle/>
        <a:p>
          <a:endParaRPr lang="en-US"/>
        </a:p>
      </dgm:t>
    </dgm:pt>
    <dgm:pt modelId="{0A1285CA-839C-4A1E-851A-9C7A3C5B95FD}" type="sibTrans" cxnId="{4854750F-17A4-49C2-BE54-23075ABFD919}">
      <dgm:prSet/>
      <dgm:spPr/>
      <dgm:t>
        <a:bodyPr/>
        <a:lstStyle/>
        <a:p>
          <a:endParaRPr lang="en-US"/>
        </a:p>
      </dgm:t>
    </dgm:pt>
    <dgm:pt modelId="{9D6CBA62-A0B1-4414-8000-9ED3D46F7E62}">
      <dgm:prSet custT="1"/>
      <dgm:spPr/>
      <dgm:t>
        <a:bodyPr/>
        <a:lstStyle/>
        <a:p>
          <a:r>
            <a:rPr lang="en-US" sz="1800" dirty="0"/>
            <a:t>The Keras Sequential object is utilized to enable sequential layer stacking, ensuring a structured progression of layers.</a:t>
          </a:r>
        </a:p>
      </dgm:t>
    </dgm:pt>
    <dgm:pt modelId="{111B83B3-E4DB-4D7E-9E2E-3EE541068424}" type="parTrans" cxnId="{5BFC103F-2743-49C6-8BE9-1B12524A07FE}">
      <dgm:prSet/>
      <dgm:spPr/>
      <dgm:t>
        <a:bodyPr/>
        <a:lstStyle/>
        <a:p>
          <a:endParaRPr lang="en-US"/>
        </a:p>
      </dgm:t>
    </dgm:pt>
    <dgm:pt modelId="{444D9FE4-EB5E-4E11-9031-695609AAE6EB}" type="sibTrans" cxnId="{5BFC103F-2743-49C6-8BE9-1B12524A07FE}">
      <dgm:prSet/>
      <dgm:spPr/>
      <dgm:t>
        <a:bodyPr/>
        <a:lstStyle/>
        <a:p>
          <a:endParaRPr lang="en-US"/>
        </a:p>
      </dgm:t>
    </dgm:pt>
    <dgm:pt modelId="{8C9C58FD-3465-484D-BAA1-A90EA9F43BBB}">
      <dgm:prSet custT="1"/>
      <dgm:spPr/>
      <dgm:t>
        <a:bodyPr/>
        <a:lstStyle/>
        <a:p>
          <a:r>
            <a:rPr lang="en-US" sz="1800"/>
            <a:t>Convolutional Layers:</a:t>
          </a:r>
          <a:endParaRPr lang="en-US" sz="1800" dirty="0"/>
        </a:p>
      </dgm:t>
    </dgm:pt>
    <dgm:pt modelId="{6E4C79AC-E546-4F4F-9DE7-6DD3F9A5A87A}" type="parTrans" cxnId="{62B0B05B-BD0B-4841-B396-D5BD87399FEE}">
      <dgm:prSet/>
      <dgm:spPr/>
      <dgm:t>
        <a:bodyPr/>
        <a:lstStyle/>
        <a:p>
          <a:endParaRPr lang="en-US"/>
        </a:p>
      </dgm:t>
    </dgm:pt>
    <dgm:pt modelId="{8284A139-51D7-4C12-B10F-7B3442FAE1A7}" type="sibTrans" cxnId="{62B0B05B-BD0B-4841-B396-D5BD87399FEE}">
      <dgm:prSet/>
      <dgm:spPr/>
      <dgm:t>
        <a:bodyPr/>
        <a:lstStyle/>
        <a:p>
          <a:endParaRPr lang="en-US"/>
        </a:p>
      </dgm:t>
    </dgm:pt>
    <dgm:pt modelId="{39109542-5C58-4529-920F-882D5B85416F}">
      <dgm:prSet custT="1"/>
      <dgm:spPr/>
      <dgm:t>
        <a:bodyPr/>
        <a:lstStyle/>
        <a:p>
          <a:r>
            <a:rPr lang="en-US" sz="1800"/>
            <a:t>Kernel Size Parameter:</a:t>
          </a:r>
          <a:endParaRPr lang="en-US" sz="1800" dirty="0"/>
        </a:p>
      </dgm:t>
    </dgm:pt>
    <dgm:pt modelId="{CFB3BCF7-C027-409A-A30F-45D34BE30AB9}" type="parTrans" cxnId="{A77A525D-EFF5-44F3-B709-6FB135BA2522}">
      <dgm:prSet/>
      <dgm:spPr/>
      <dgm:t>
        <a:bodyPr/>
        <a:lstStyle/>
        <a:p>
          <a:endParaRPr lang="en-US"/>
        </a:p>
      </dgm:t>
    </dgm:pt>
    <dgm:pt modelId="{DE320CBD-2151-4943-81C2-91549D162929}" type="sibTrans" cxnId="{A77A525D-EFF5-44F3-B709-6FB135BA2522}">
      <dgm:prSet/>
      <dgm:spPr/>
      <dgm:t>
        <a:bodyPr/>
        <a:lstStyle/>
        <a:p>
          <a:endParaRPr lang="en-US"/>
        </a:p>
      </dgm:t>
    </dgm:pt>
    <dgm:pt modelId="{6BCCE374-D6F1-47CB-AAD0-284884DE44C7}">
      <dgm:prSet custT="1"/>
      <dgm:spPr/>
      <dgm:t>
        <a:bodyPr/>
        <a:lstStyle/>
        <a:p>
          <a:r>
            <a:rPr lang="en-US" sz="1800"/>
            <a:t>Pooling Layers:</a:t>
          </a:r>
          <a:endParaRPr lang="en-US" sz="1800" dirty="0"/>
        </a:p>
      </dgm:t>
    </dgm:pt>
    <dgm:pt modelId="{530F0C3A-1921-4D48-AA49-2BF6477A3312}" type="parTrans" cxnId="{1C05A2AF-64ED-4B52-BD99-BD766A5DEE3D}">
      <dgm:prSet/>
      <dgm:spPr/>
      <dgm:t>
        <a:bodyPr/>
        <a:lstStyle/>
        <a:p>
          <a:endParaRPr lang="en-US"/>
        </a:p>
      </dgm:t>
    </dgm:pt>
    <dgm:pt modelId="{2C36ECF0-E36F-40F3-B925-50001B216E3B}" type="sibTrans" cxnId="{1C05A2AF-64ED-4B52-BD99-BD766A5DEE3D}">
      <dgm:prSet/>
      <dgm:spPr/>
      <dgm:t>
        <a:bodyPr/>
        <a:lstStyle/>
        <a:p>
          <a:endParaRPr lang="en-US"/>
        </a:p>
      </dgm:t>
    </dgm:pt>
    <dgm:pt modelId="{8D1A7592-F469-4F11-BBF3-C116B9A75FF6}">
      <dgm:prSet custT="1"/>
      <dgm:spPr/>
      <dgm:t>
        <a:bodyPr/>
        <a:lstStyle/>
        <a:p>
          <a:r>
            <a:rPr lang="en-US" sz="1800"/>
            <a:t>Flatten Layer:</a:t>
          </a:r>
          <a:endParaRPr lang="en-US" sz="1800" dirty="0"/>
        </a:p>
      </dgm:t>
    </dgm:pt>
    <dgm:pt modelId="{214526B8-CC62-44B5-90BD-7DE8F181FE90}" type="parTrans" cxnId="{6E1EAC1B-48CE-492F-B450-2CBDFDE7E6D6}">
      <dgm:prSet/>
      <dgm:spPr/>
      <dgm:t>
        <a:bodyPr/>
        <a:lstStyle/>
        <a:p>
          <a:endParaRPr lang="en-US"/>
        </a:p>
      </dgm:t>
    </dgm:pt>
    <dgm:pt modelId="{9EB8C690-D5CB-41F1-8C46-C9E65EE31EE1}" type="sibTrans" cxnId="{6E1EAC1B-48CE-492F-B450-2CBDFDE7E6D6}">
      <dgm:prSet/>
      <dgm:spPr/>
      <dgm:t>
        <a:bodyPr/>
        <a:lstStyle/>
        <a:p>
          <a:endParaRPr lang="en-US"/>
        </a:p>
      </dgm:t>
    </dgm:pt>
    <dgm:pt modelId="{778523C6-C599-42C6-B219-94AF9A3B7573}">
      <dgm:prSet custT="1"/>
      <dgm:spPr/>
      <dgm:t>
        <a:bodyPr/>
        <a:lstStyle/>
        <a:p>
          <a:r>
            <a:rPr lang="en-US" sz="1800" dirty="0"/>
            <a:t>Fully Connected (Dense) Layers:</a:t>
          </a:r>
        </a:p>
      </dgm:t>
    </dgm:pt>
    <dgm:pt modelId="{1F1401B7-6658-4334-8E5F-5A992E73573E}" type="parTrans" cxnId="{FE7B10EB-35FF-40D5-B9F5-0E192CD491B4}">
      <dgm:prSet/>
      <dgm:spPr/>
      <dgm:t>
        <a:bodyPr/>
        <a:lstStyle/>
        <a:p>
          <a:endParaRPr lang="en-US"/>
        </a:p>
      </dgm:t>
    </dgm:pt>
    <dgm:pt modelId="{57FE6733-C247-4F9D-B122-582EC75441E7}" type="sibTrans" cxnId="{FE7B10EB-35FF-40D5-B9F5-0E192CD491B4}">
      <dgm:prSet/>
      <dgm:spPr/>
      <dgm:t>
        <a:bodyPr/>
        <a:lstStyle/>
        <a:p>
          <a:endParaRPr lang="en-US"/>
        </a:p>
      </dgm:t>
    </dgm:pt>
    <dgm:pt modelId="{CCB757C4-44FE-48FB-B59C-9B52F8399747}">
      <dgm:prSet custT="1"/>
      <dgm:spPr/>
      <dgm:t>
        <a:bodyPr/>
        <a:lstStyle/>
        <a:p>
          <a:r>
            <a:rPr lang="en-US" sz="1800" dirty="0"/>
            <a:t>Two Dense Layers are included, with the first dense layer comprising 204 neurons and utilizing ReLU activation. Additionally, a Dropout Layer is introduced after the first dense layer, set at a rate of 20% to mitigate overfitting.</a:t>
          </a:r>
        </a:p>
      </dgm:t>
    </dgm:pt>
    <dgm:pt modelId="{979AE785-8D13-4E93-A95B-A3A2AA0BE2DD}" type="parTrans" cxnId="{3C371E9B-50A0-466C-8B15-9F510206E937}">
      <dgm:prSet/>
      <dgm:spPr/>
      <dgm:t>
        <a:bodyPr/>
        <a:lstStyle/>
        <a:p>
          <a:endParaRPr lang="en-US"/>
        </a:p>
      </dgm:t>
    </dgm:pt>
    <dgm:pt modelId="{80C497F3-DD26-47FA-9ABA-03B113F9BF69}" type="sibTrans" cxnId="{3C371E9B-50A0-466C-8B15-9F510206E937}">
      <dgm:prSet/>
      <dgm:spPr/>
      <dgm:t>
        <a:bodyPr/>
        <a:lstStyle/>
        <a:p>
          <a:endParaRPr lang="en-US"/>
        </a:p>
      </dgm:t>
    </dgm:pt>
    <dgm:pt modelId="{CB4BEA12-CA2D-458D-A5EB-7E06C01B7D48}">
      <dgm:prSet custT="1"/>
      <dgm:spPr/>
      <dgm:t>
        <a:bodyPr/>
        <a:lstStyle/>
        <a:p>
          <a:r>
            <a:rPr lang="en-US" sz="1800"/>
            <a:t>Final Dense Layer:</a:t>
          </a:r>
          <a:endParaRPr lang="en-US" sz="1800" dirty="0"/>
        </a:p>
      </dgm:t>
    </dgm:pt>
    <dgm:pt modelId="{A601EA4C-CCC0-4FA9-B341-BA5F4AE768D4}" type="parTrans" cxnId="{5EA4BFB2-2A2D-4138-A6E3-CBDF7C13E749}">
      <dgm:prSet/>
      <dgm:spPr/>
      <dgm:t>
        <a:bodyPr/>
        <a:lstStyle/>
        <a:p>
          <a:endParaRPr lang="en-US"/>
        </a:p>
      </dgm:t>
    </dgm:pt>
    <dgm:pt modelId="{C360C690-C6AA-4261-AAB5-2BB3FFB5BE79}" type="sibTrans" cxnId="{5EA4BFB2-2A2D-4138-A6E3-CBDF7C13E749}">
      <dgm:prSet/>
      <dgm:spPr/>
      <dgm:t>
        <a:bodyPr/>
        <a:lstStyle/>
        <a:p>
          <a:endParaRPr lang="en-US"/>
        </a:p>
      </dgm:t>
    </dgm:pt>
    <dgm:pt modelId="{BDF73653-8CB3-41E5-A97E-84DB14C2471A}">
      <dgm:prSet custT="1"/>
      <dgm:spPr/>
      <dgm:t>
        <a:bodyPr/>
        <a:lstStyle/>
        <a:p>
          <a:r>
            <a:rPr lang="en-US" sz="1800" dirty="0"/>
            <a:t>Activation Function:</a:t>
          </a:r>
        </a:p>
      </dgm:t>
    </dgm:pt>
    <dgm:pt modelId="{D1DC8E87-5982-4F89-8674-645767CF9C51}" type="parTrans" cxnId="{FC84B81B-FFAA-4763-840B-D96BBE9245DA}">
      <dgm:prSet/>
      <dgm:spPr/>
      <dgm:t>
        <a:bodyPr/>
        <a:lstStyle/>
        <a:p>
          <a:endParaRPr lang="en-US"/>
        </a:p>
      </dgm:t>
    </dgm:pt>
    <dgm:pt modelId="{B0F5AC46-191F-40D9-9595-324986609ACB}" type="sibTrans" cxnId="{FC84B81B-FFAA-4763-840B-D96BBE9245DA}">
      <dgm:prSet/>
      <dgm:spPr/>
      <dgm:t>
        <a:bodyPr/>
        <a:lstStyle/>
        <a:p>
          <a:endParaRPr lang="en-US"/>
        </a:p>
      </dgm:t>
    </dgm:pt>
    <dgm:pt modelId="{3123BC75-3A32-4653-B75D-A4976BF3F010}">
      <dgm:prSet custT="1"/>
      <dgm:spPr/>
      <dgm:t>
        <a:bodyPr/>
        <a:lstStyle/>
        <a:p>
          <a:r>
            <a:rPr lang="en-US" sz="1800" dirty="0"/>
            <a:t>Four sets of Convolutional Layers: Conv2D layers extract learnable features from the input image.</a:t>
          </a:r>
        </a:p>
      </dgm:t>
    </dgm:pt>
    <dgm:pt modelId="{6E2392D3-838E-4E74-8387-9F14571B2CBB}" type="parTrans" cxnId="{94BED767-8763-4DA4-8912-7B492016D8BD}">
      <dgm:prSet/>
      <dgm:spPr/>
      <dgm:t>
        <a:bodyPr/>
        <a:lstStyle/>
        <a:p>
          <a:endParaRPr lang="en-US"/>
        </a:p>
      </dgm:t>
    </dgm:pt>
    <dgm:pt modelId="{E21F8664-0964-4C3B-9F41-442D0D710847}" type="sibTrans" cxnId="{94BED767-8763-4DA4-8912-7B492016D8BD}">
      <dgm:prSet/>
      <dgm:spPr/>
      <dgm:t>
        <a:bodyPr/>
        <a:lstStyle/>
        <a:p>
          <a:endParaRPr lang="en-US"/>
        </a:p>
      </dgm:t>
    </dgm:pt>
    <dgm:pt modelId="{D5EC422D-0AA6-483A-A5A6-D9BFC4500717}">
      <dgm:prSet custT="1"/>
      <dgm:spPr/>
      <dgm:t>
        <a:bodyPr/>
        <a:lstStyle/>
        <a:p>
          <a:r>
            <a:rPr lang="en-US" sz="1800" dirty="0"/>
            <a:t>Specifies filter dimensions for convolution, determining the size of the learnable feature detectors applied to the input image.</a:t>
          </a:r>
        </a:p>
      </dgm:t>
    </dgm:pt>
    <dgm:pt modelId="{8E52373A-0719-4365-B185-5031EC071A39}" type="parTrans" cxnId="{A852DCF4-A9C7-4392-8B46-2E6B14A9830A}">
      <dgm:prSet/>
      <dgm:spPr/>
      <dgm:t>
        <a:bodyPr/>
        <a:lstStyle/>
        <a:p>
          <a:endParaRPr lang="en-US"/>
        </a:p>
      </dgm:t>
    </dgm:pt>
    <dgm:pt modelId="{2CF69C3B-2989-4C60-ACB8-771E5422B034}" type="sibTrans" cxnId="{A852DCF4-A9C7-4392-8B46-2E6B14A9830A}">
      <dgm:prSet/>
      <dgm:spPr/>
      <dgm:t>
        <a:bodyPr/>
        <a:lstStyle/>
        <a:p>
          <a:endParaRPr lang="en-US"/>
        </a:p>
      </dgm:t>
    </dgm:pt>
    <dgm:pt modelId="{43C6C6AC-CEE4-48CA-A40A-058123C4B1A0}">
      <dgm:prSet custT="1"/>
      <dgm:spPr/>
      <dgm:t>
        <a:bodyPr/>
        <a:lstStyle/>
        <a:p>
          <a:r>
            <a:rPr lang="en-US" sz="1800" dirty="0"/>
            <a:t>After each Convolutional Layer, MaxPool2D layers are utilized to execute max pooling, capturing crucial features while diminishing computational complexity.</a:t>
          </a:r>
        </a:p>
      </dgm:t>
    </dgm:pt>
    <dgm:pt modelId="{956D1EB2-E1A5-4FB1-8C2F-784FE8885B87}" type="parTrans" cxnId="{542D52B0-0807-470C-9B7B-2C1DE7CFACE1}">
      <dgm:prSet/>
      <dgm:spPr/>
      <dgm:t>
        <a:bodyPr/>
        <a:lstStyle/>
        <a:p>
          <a:endParaRPr lang="en-US"/>
        </a:p>
      </dgm:t>
    </dgm:pt>
    <dgm:pt modelId="{A49A1D21-C465-4762-9FF4-62B805C348D6}" type="sibTrans" cxnId="{542D52B0-0807-470C-9B7B-2C1DE7CFACE1}">
      <dgm:prSet/>
      <dgm:spPr/>
      <dgm:t>
        <a:bodyPr/>
        <a:lstStyle/>
        <a:p>
          <a:endParaRPr lang="en-US"/>
        </a:p>
      </dgm:t>
    </dgm:pt>
    <dgm:pt modelId="{F13CFDD5-E6F0-4F5F-889D-B781B4FD1CD0}">
      <dgm:prSet custT="1"/>
      <dgm:spPr/>
      <dgm:t>
        <a:bodyPr/>
        <a:lstStyle/>
        <a:p>
          <a:r>
            <a:rPr lang="en-US" sz="1800" dirty="0"/>
            <a:t>Subsequent to Convolutional and Pooling Layers, is incorporated to reshape multi-dimensional feature maps into a 1D vector, facilitating processing by connected layers.</a:t>
          </a:r>
        </a:p>
      </dgm:t>
    </dgm:pt>
    <dgm:pt modelId="{F0131B7A-4765-41BB-B667-588A3712CE52}" type="parTrans" cxnId="{804672BA-DC6E-4F0F-83C4-7C8548EAE51C}">
      <dgm:prSet/>
      <dgm:spPr/>
      <dgm:t>
        <a:bodyPr/>
        <a:lstStyle/>
        <a:p>
          <a:endParaRPr lang="en-US"/>
        </a:p>
      </dgm:t>
    </dgm:pt>
    <dgm:pt modelId="{F5FBEE0D-376F-4F2B-8053-ECD67B35824B}" type="sibTrans" cxnId="{804672BA-DC6E-4F0F-83C4-7C8548EAE51C}">
      <dgm:prSet/>
      <dgm:spPr/>
      <dgm:t>
        <a:bodyPr/>
        <a:lstStyle/>
        <a:p>
          <a:endParaRPr lang="en-US"/>
        </a:p>
      </dgm:t>
    </dgm:pt>
    <dgm:pt modelId="{EDCCB30D-8E4F-47CA-9B4D-9E85026AB375}">
      <dgm:prSet custT="1"/>
      <dgm:spPr/>
      <dgm:t>
        <a:bodyPr/>
        <a:lstStyle/>
        <a:p>
          <a:r>
            <a:rPr lang="en-US" sz="1800" dirty="0"/>
            <a:t>29 neurons are configured to align with the number of classification classes in the final Dense Layer.</a:t>
          </a:r>
        </a:p>
      </dgm:t>
    </dgm:pt>
    <dgm:pt modelId="{FF50A96C-F2FB-49A7-8D5E-CC8BACA8E847}" type="parTrans" cxnId="{AE11156C-BEAD-49B3-A785-AA19ACD77026}">
      <dgm:prSet/>
      <dgm:spPr/>
      <dgm:t>
        <a:bodyPr/>
        <a:lstStyle/>
        <a:p>
          <a:endParaRPr lang="en-US"/>
        </a:p>
      </dgm:t>
    </dgm:pt>
    <dgm:pt modelId="{A0E67C63-85E6-4EA4-8989-052A04F6AB6F}" type="sibTrans" cxnId="{AE11156C-BEAD-49B3-A785-AA19ACD77026}">
      <dgm:prSet/>
      <dgm:spPr/>
      <dgm:t>
        <a:bodyPr/>
        <a:lstStyle/>
        <a:p>
          <a:endParaRPr lang="en-US"/>
        </a:p>
      </dgm:t>
    </dgm:pt>
    <dgm:pt modelId="{961828AF-D5AE-486E-A1A4-46FC83ADF801}">
      <dgm:prSet custT="1"/>
      <dgm:spPr/>
      <dgm:t>
        <a:bodyPr/>
        <a:lstStyle/>
        <a:p>
          <a:r>
            <a:rPr lang="en-US" sz="1800" dirty="0"/>
            <a:t>The Rectified Linear Unit (ReLU) activation function is employed within the neural network architecture.</a:t>
          </a:r>
        </a:p>
      </dgm:t>
    </dgm:pt>
    <dgm:pt modelId="{1CAF4CB5-FD54-482C-A178-EBCD05702845}" type="parTrans" cxnId="{EF21552D-D4DE-45F0-AFBB-216FE7F4A705}">
      <dgm:prSet/>
      <dgm:spPr/>
      <dgm:t>
        <a:bodyPr/>
        <a:lstStyle/>
        <a:p>
          <a:endParaRPr lang="en-US"/>
        </a:p>
      </dgm:t>
    </dgm:pt>
    <dgm:pt modelId="{9ADF2935-816A-4525-AB82-E8E524CD9726}" type="sibTrans" cxnId="{EF21552D-D4DE-45F0-AFBB-216FE7F4A705}">
      <dgm:prSet/>
      <dgm:spPr/>
      <dgm:t>
        <a:bodyPr/>
        <a:lstStyle/>
        <a:p>
          <a:endParaRPr lang="en-US"/>
        </a:p>
      </dgm:t>
    </dgm:pt>
    <dgm:pt modelId="{D8131BD7-8F77-40A0-95E6-35FA4D5EFE20}" type="pres">
      <dgm:prSet presAssocID="{F0A388B1-3743-496A-B358-B2C9FA448648}" presName="Name0" presStyleCnt="0">
        <dgm:presLayoutVars>
          <dgm:dir/>
          <dgm:animLvl val="lvl"/>
          <dgm:resizeHandles val="exact"/>
        </dgm:presLayoutVars>
      </dgm:prSet>
      <dgm:spPr/>
    </dgm:pt>
    <dgm:pt modelId="{45755014-362E-409C-A61C-D2EC0E194ED4}" type="pres">
      <dgm:prSet presAssocID="{3041370A-342C-498D-995E-2F0770CD056D}" presName="linNode" presStyleCnt="0"/>
      <dgm:spPr/>
    </dgm:pt>
    <dgm:pt modelId="{787A22A4-374C-42A4-8E14-4948D000171E}" type="pres">
      <dgm:prSet presAssocID="{3041370A-342C-498D-995E-2F0770CD056D}" presName="parentText" presStyleLbl="solidFgAcc1" presStyleIdx="0" presStyleCnt="8">
        <dgm:presLayoutVars>
          <dgm:chMax val="1"/>
          <dgm:bulletEnabled/>
        </dgm:presLayoutVars>
      </dgm:prSet>
      <dgm:spPr/>
    </dgm:pt>
    <dgm:pt modelId="{F18CE31C-D84F-481A-997B-89DD9037896A}" type="pres">
      <dgm:prSet presAssocID="{3041370A-342C-498D-995E-2F0770CD056D}" presName="descendantText" presStyleLbl="alignNode1" presStyleIdx="0" presStyleCnt="8">
        <dgm:presLayoutVars>
          <dgm:bulletEnabled/>
        </dgm:presLayoutVars>
      </dgm:prSet>
      <dgm:spPr/>
    </dgm:pt>
    <dgm:pt modelId="{B7351BEE-DC81-4445-9972-8E4D6DA8E615}" type="pres">
      <dgm:prSet presAssocID="{0A1285CA-839C-4A1E-851A-9C7A3C5B95FD}" presName="sp" presStyleCnt="0"/>
      <dgm:spPr/>
    </dgm:pt>
    <dgm:pt modelId="{750CD37E-03FF-4A3D-8C8B-1CE2AE104E00}" type="pres">
      <dgm:prSet presAssocID="{8C9C58FD-3465-484D-BAA1-A90EA9F43BBB}" presName="linNode" presStyleCnt="0"/>
      <dgm:spPr/>
    </dgm:pt>
    <dgm:pt modelId="{415C59B4-B955-4C17-A9A4-6EAD869EF07B}" type="pres">
      <dgm:prSet presAssocID="{8C9C58FD-3465-484D-BAA1-A90EA9F43BBB}" presName="parentText" presStyleLbl="solidFgAcc1" presStyleIdx="1" presStyleCnt="8">
        <dgm:presLayoutVars>
          <dgm:chMax val="1"/>
          <dgm:bulletEnabled/>
        </dgm:presLayoutVars>
      </dgm:prSet>
      <dgm:spPr/>
    </dgm:pt>
    <dgm:pt modelId="{BFE9B2C8-0B9B-46B5-982A-E643078603F7}" type="pres">
      <dgm:prSet presAssocID="{8C9C58FD-3465-484D-BAA1-A90EA9F43BBB}" presName="descendantText" presStyleLbl="alignNode1" presStyleIdx="1" presStyleCnt="8">
        <dgm:presLayoutVars>
          <dgm:bulletEnabled/>
        </dgm:presLayoutVars>
      </dgm:prSet>
      <dgm:spPr/>
    </dgm:pt>
    <dgm:pt modelId="{880D8875-A3D9-4813-BB7C-278B6E0DE7BB}" type="pres">
      <dgm:prSet presAssocID="{8284A139-51D7-4C12-B10F-7B3442FAE1A7}" presName="sp" presStyleCnt="0"/>
      <dgm:spPr/>
    </dgm:pt>
    <dgm:pt modelId="{D12B4095-57E2-4BE8-BD0E-8D07A3D6C02B}" type="pres">
      <dgm:prSet presAssocID="{39109542-5C58-4529-920F-882D5B85416F}" presName="linNode" presStyleCnt="0"/>
      <dgm:spPr/>
    </dgm:pt>
    <dgm:pt modelId="{A7C904AE-5888-4BF1-BBDA-B911CA83ADC5}" type="pres">
      <dgm:prSet presAssocID="{39109542-5C58-4529-920F-882D5B85416F}" presName="parentText" presStyleLbl="solidFgAcc1" presStyleIdx="2" presStyleCnt="8">
        <dgm:presLayoutVars>
          <dgm:chMax val="1"/>
          <dgm:bulletEnabled/>
        </dgm:presLayoutVars>
      </dgm:prSet>
      <dgm:spPr/>
    </dgm:pt>
    <dgm:pt modelId="{1CA4FF9E-AF14-43BF-899F-7D2365AFE9BD}" type="pres">
      <dgm:prSet presAssocID="{39109542-5C58-4529-920F-882D5B85416F}" presName="descendantText" presStyleLbl="alignNode1" presStyleIdx="2" presStyleCnt="8">
        <dgm:presLayoutVars>
          <dgm:bulletEnabled/>
        </dgm:presLayoutVars>
      </dgm:prSet>
      <dgm:spPr/>
    </dgm:pt>
    <dgm:pt modelId="{2B627D24-DF13-45B2-8BD5-C05B11F90FD0}" type="pres">
      <dgm:prSet presAssocID="{DE320CBD-2151-4943-81C2-91549D162929}" presName="sp" presStyleCnt="0"/>
      <dgm:spPr/>
    </dgm:pt>
    <dgm:pt modelId="{999974B7-B7C6-4A2D-8350-CED83EB2CA0A}" type="pres">
      <dgm:prSet presAssocID="{6BCCE374-D6F1-47CB-AAD0-284884DE44C7}" presName="linNode" presStyleCnt="0"/>
      <dgm:spPr/>
    </dgm:pt>
    <dgm:pt modelId="{4316D8BC-6AC7-4A42-993F-07BE2717C62F}" type="pres">
      <dgm:prSet presAssocID="{6BCCE374-D6F1-47CB-AAD0-284884DE44C7}" presName="parentText" presStyleLbl="solidFgAcc1" presStyleIdx="3" presStyleCnt="8">
        <dgm:presLayoutVars>
          <dgm:chMax val="1"/>
          <dgm:bulletEnabled/>
        </dgm:presLayoutVars>
      </dgm:prSet>
      <dgm:spPr/>
    </dgm:pt>
    <dgm:pt modelId="{715BA1C5-3B94-4BD7-AE3C-CDADDA04B5AF}" type="pres">
      <dgm:prSet presAssocID="{6BCCE374-D6F1-47CB-AAD0-284884DE44C7}" presName="descendantText" presStyleLbl="alignNode1" presStyleIdx="3" presStyleCnt="8">
        <dgm:presLayoutVars>
          <dgm:bulletEnabled/>
        </dgm:presLayoutVars>
      </dgm:prSet>
      <dgm:spPr/>
    </dgm:pt>
    <dgm:pt modelId="{206F4ACF-1D7E-4799-962D-04D80405201E}" type="pres">
      <dgm:prSet presAssocID="{2C36ECF0-E36F-40F3-B925-50001B216E3B}" presName="sp" presStyleCnt="0"/>
      <dgm:spPr/>
    </dgm:pt>
    <dgm:pt modelId="{13EF315D-D0E5-4809-A69F-F80F426DA949}" type="pres">
      <dgm:prSet presAssocID="{8D1A7592-F469-4F11-BBF3-C116B9A75FF6}" presName="linNode" presStyleCnt="0"/>
      <dgm:spPr/>
    </dgm:pt>
    <dgm:pt modelId="{7C22335E-EA4F-455F-848E-2F2FA24DD0CA}" type="pres">
      <dgm:prSet presAssocID="{8D1A7592-F469-4F11-BBF3-C116B9A75FF6}" presName="parentText" presStyleLbl="solidFgAcc1" presStyleIdx="4" presStyleCnt="8">
        <dgm:presLayoutVars>
          <dgm:chMax val="1"/>
          <dgm:bulletEnabled/>
        </dgm:presLayoutVars>
      </dgm:prSet>
      <dgm:spPr/>
    </dgm:pt>
    <dgm:pt modelId="{68C9DC26-8C15-4C57-B44E-31BBA3BADD63}" type="pres">
      <dgm:prSet presAssocID="{8D1A7592-F469-4F11-BBF3-C116B9A75FF6}" presName="descendantText" presStyleLbl="alignNode1" presStyleIdx="4" presStyleCnt="8" custScaleY="123267">
        <dgm:presLayoutVars>
          <dgm:bulletEnabled/>
        </dgm:presLayoutVars>
      </dgm:prSet>
      <dgm:spPr/>
    </dgm:pt>
    <dgm:pt modelId="{5A6FEC64-6403-4F52-BF42-6A45778A9997}" type="pres">
      <dgm:prSet presAssocID="{9EB8C690-D5CB-41F1-8C46-C9E65EE31EE1}" presName="sp" presStyleCnt="0"/>
      <dgm:spPr/>
    </dgm:pt>
    <dgm:pt modelId="{7F1DEEFB-24ED-4E3C-9CCE-9E95A8DE007B}" type="pres">
      <dgm:prSet presAssocID="{778523C6-C599-42C6-B219-94AF9A3B7573}" presName="linNode" presStyleCnt="0"/>
      <dgm:spPr/>
    </dgm:pt>
    <dgm:pt modelId="{AABF29FC-5086-4030-8D64-7C44169B6B9A}" type="pres">
      <dgm:prSet presAssocID="{778523C6-C599-42C6-B219-94AF9A3B7573}" presName="parentText" presStyleLbl="solidFgAcc1" presStyleIdx="5" presStyleCnt="8" custScaleY="143172">
        <dgm:presLayoutVars>
          <dgm:chMax val="1"/>
          <dgm:bulletEnabled/>
        </dgm:presLayoutVars>
      </dgm:prSet>
      <dgm:spPr/>
    </dgm:pt>
    <dgm:pt modelId="{DADC490F-DFC7-4C58-ACA1-0614DDFE6944}" type="pres">
      <dgm:prSet presAssocID="{778523C6-C599-42C6-B219-94AF9A3B7573}" presName="descendantText" presStyleLbl="alignNode1" presStyleIdx="5" presStyleCnt="8" custScaleY="127014">
        <dgm:presLayoutVars>
          <dgm:bulletEnabled/>
        </dgm:presLayoutVars>
      </dgm:prSet>
      <dgm:spPr/>
    </dgm:pt>
    <dgm:pt modelId="{6B99584A-BD82-4C29-9F0B-32275226242C}" type="pres">
      <dgm:prSet presAssocID="{57FE6733-C247-4F9D-B122-582EC75441E7}" presName="sp" presStyleCnt="0"/>
      <dgm:spPr/>
    </dgm:pt>
    <dgm:pt modelId="{48B3ACCC-DA99-497D-927E-C4D1AAE9D194}" type="pres">
      <dgm:prSet presAssocID="{CB4BEA12-CA2D-458D-A5EB-7E06C01B7D48}" presName="linNode" presStyleCnt="0"/>
      <dgm:spPr/>
    </dgm:pt>
    <dgm:pt modelId="{B19B226C-1FC0-4B65-BF74-671C28C9D3EC}" type="pres">
      <dgm:prSet presAssocID="{CB4BEA12-CA2D-458D-A5EB-7E06C01B7D48}" presName="parentText" presStyleLbl="solidFgAcc1" presStyleIdx="6" presStyleCnt="8">
        <dgm:presLayoutVars>
          <dgm:chMax val="1"/>
          <dgm:bulletEnabled/>
        </dgm:presLayoutVars>
      </dgm:prSet>
      <dgm:spPr/>
    </dgm:pt>
    <dgm:pt modelId="{63F4809E-E5CC-49FD-B146-BC18C0281796}" type="pres">
      <dgm:prSet presAssocID="{CB4BEA12-CA2D-458D-A5EB-7E06C01B7D48}" presName="descendantText" presStyleLbl="alignNode1" presStyleIdx="6" presStyleCnt="8">
        <dgm:presLayoutVars>
          <dgm:bulletEnabled/>
        </dgm:presLayoutVars>
      </dgm:prSet>
      <dgm:spPr/>
    </dgm:pt>
    <dgm:pt modelId="{5027A2DA-204A-4A2D-A935-F16BEFEDF471}" type="pres">
      <dgm:prSet presAssocID="{C360C690-C6AA-4261-AAB5-2BB3FFB5BE79}" presName="sp" presStyleCnt="0"/>
      <dgm:spPr/>
    </dgm:pt>
    <dgm:pt modelId="{9A3B5400-A0F8-41AE-8B9C-925F99F19739}" type="pres">
      <dgm:prSet presAssocID="{BDF73653-8CB3-41E5-A97E-84DB14C2471A}" presName="linNode" presStyleCnt="0"/>
      <dgm:spPr/>
    </dgm:pt>
    <dgm:pt modelId="{324F30C5-4A15-445C-A449-77BCC6274637}" type="pres">
      <dgm:prSet presAssocID="{BDF73653-8CB3-41E5-A97E-84DB14C2471A}" presName="parentText" presStyleLbl="solidFgAcc1" presStyleIdx="7" presStyleCnt="8">
        <dgm:presLayoutVars>
          <dgm:chMax val="1"/>
          <dgm:bulletEnabled/>
        </dgm:presLayoutVars>
      </dgm:prSet>
      <dgm:spPr/>
    </dgm:pt>
    <dgm:pt modelId="{7F79C78A-C4FE-4F7D-8DED-CFCF1AD1ADAD}" type="pres">
      <dgm:prSet presAssocID="{BDF73653-8CB3-41E5-A97E-84DB14C2471A}" presName="descendantText" presStyleLbl="alignNode1" presStyleIdx="7" presStyleCnt="8">
        <dgm:presLayoutVars>
          <dgm:bulletEnabled/>
        </dgm:presLayoutVars>
      </dgm:prSet>
      <dgm:spPr/>
    </dgm:pt>
  </dgm:ptLst>
  <dgm:cxnLst>
    <dgm:cxn modelId="{20314A0F-0FBB-4498-B0CB-D048192585CB}" type="presOf" srcId="{961828AF-D5AE-486E-A1A4-46FC83ADF801}" destId="{7F79C78A-C4FE-4F7D-8DED-CFCF1AD1ADAD}" srcOrd="0" destOrd="0" presId="urn:microsoft.com/office/officeart/2016/7/layout/VerticalHollowActionList"/>
    <dgm:cxn modelId="{4854750F-17A4-49C2-BE54-23075ABFD919}" srcId="{F0A388B1-3743-496A-B358-B2C9FA448648}" destId="{3041370A-342C-498D-995E-2F0770CD056D}" srcOrd="0" destOrd="0" parTransId="{FB518BEF-3E21-431C-B520-835DCC4A11E5}" sibTransId="{0A1285CA-839C-4A1E-851A-9C7A3C5B95FD}"/>
    <dgm:cxn modelId="{46B96C10-3886-4683-8785-3F1506771EBF}" type="presOf" srcId="{8D1A7592-F469-4F11-BBF3-C116B9A75FF6}" destId="{7C22335E-EA4F-455F-848E-2F2FA24DD0CA}" srcOrd="0" destOrd="0" presId="urn:microsoft.com/office/officeart/2016/7/layout/VerticalHollowActionList"/>
    <dgm:cxn modelId="{D617F012-7F01-4A57-A297-E0DC66A1B83D}" type="presOf" srcId="{3041370A-342C-498D-995E-2F0770CD056D}" destId="{787A22A4-374C-42A4-8E14-4948D000171E}" srcOrd="0" destOrd="0" presId="urn:microsoft.com/office/officeart/2016/7/layout/VerticalHollowActionList"/>
    <dgm:cxn modelId="{EA8A8B17-091F-4E42-91E1-E7BDB832003E}" type="presOf" srcId="{F0A388B1-3743-496A-B358-B2C9FA448648}" destId="{D8131BD7-8F77-40A0-95E6-35FA4D5EFE20}" srcOrd="0" destOrd="0" presId="urn:microsoft.com/office/officeart/2016/7/layout/VerticalHollowActionList"/>
    <dgm:cxn modelId="{D795591B-2373-4A3C-943B-6F7B3C608D84}" type="presOf" srcId="{CB4BEA12-CA2D-458D-A5EB-7E06C01B7D48}" destId="{B19B226C-1FC0-4B65-BF74-671C28C9D3EC}" srcOrd="0" destOrd="0" presId="urn:microsoft.com/office/officeart/2016/7/layout/VerticalHollowActionList"/>
    <dgm:cxn modelId="{6E1EAC1B-48CE-492F-B450-2CBDFDE7E6D6}" srcId="{F0A388B1-3743-496A-B358-B2C9FA448648}" destId="{8D1A7592-F469-4F11-BBF3-C116B9A75FF6}" srcOrd="4" destOrd="0" parTransId="{214526B8-CC62-44B5-90BD-7DE8F181FE90}" sibTransId="{9EB8C690-D5CB-41F1-8C46-C9E65EE31EE1}"/>
    <dgm:cxn modelId="{FC84B81B-FFAA-4763-840B-D96BBE9245DA}" srcId="{F0A388B1-3743-496A-B358-B2C9FA448648}" destId="{BDF73653-8CB3-41E5-A97E-84DB14C2471A}" srcOrd="7" destOrd="0" parTransId="{D1DC8E87-5982-4F89-8674-645767CF9C51}" sibTransId="{B0F5AC46-191F-40D9-9595-324986609ACB}"/>
    <dgm:cxn modelId="{EF21552D-D4DE-45F0-AFBB-216FE7F4A705}" srcId="{BDF73653-8CB3-41E5-A97E-84DB14C2471A}" destId="{961828AF-D5AE-486E-A1A4-46FC83ADF801}" srcOrd="0" destOrd="0" parTransId="{1CAF4CB5-FD54-482C-A178-EBCD05702845}" sibTransId="{9ADF2935-816A-4525-AB82-E8E524CD9726}"/>
    <dgm:cxn modelId="{A0678A2E-4212-4712-87D1-53820F2B9D60}" type="presOf" srcId="{9D6CBA62-A0B1-4414-8000-9ED3D46F7E62}" destId="{F18CE31C-D84F-481A-997B-89DD9037896A}" srcOrd="0" destOrd="0" presId="urn:microsoft.com/office/officeart/2016/7/layout/VerticalHollowActionList"/>
    <dgm:cxn modelId="{4B9B8B30-7E43-4356-89A8-81537E4BD752}" type="presOf" srcId="{8C9C58FD-3465-484D-BAA1-A90EA9F43BBB}" destId="{415C59B4-B955-4C17-A9A4-6EAD869EF07B}" srcOrd="0" destOrd="0" presId="urn:microsoft.com/office/officeart/2016/7/layout/VerticalHollowActionList"/>
    <dgm:cxn modelId="{5BFC103F-2743-49C6-8BE9-1B12524A07FE}" srcId="{3041370A-342C-498D-995E-2F0770CD056D}" destId="{9D6CBA62-A0B1-4414-8000-9ED3D46F7E62}" srcOrd="0" destOrd="0" parTransId="{111B83B3-E4DB-4D7E-9E2E-3EE541068424}" sibTransId="{444D9FE4-EB5E-4E11-9031-695609AAE6EB}"/>
    <dgm:cxn modelId="{62B0B05B-BD0B-4841-B396-D5BD87399FEE}" srcId="{F0A388B1-3743-496A-B358-B2C9FA448648}" destId="{8C9C58FD-3465-484D-BAA1-A90EA9F43BBB}" srcOrd="1" destOrd="0" parTransId="{6E4C79AC-E546-4F4F-9DE7-6DD3F9A5A87A}" sibTransId="{8284A139-51D7-4C12-B10F-7B3442FAE1A7}"/>
    <dgm:cxn modelId="{A77A525D-EFF5-44F3-B709-6FB135BA2522}" srcId="{F0A388B1-3743-496A-B358-B2C9FA448648}" destId="{39109542-5C58-4529-920F-882D5B85416F}" srcOrd="2" destOrd="0" parTransId="{CFB3BCF7-C027-409A-A30F-45D34BE30AB9}" sibTransId="{DE320CBD-2151-4943-81C2-91549D162929}"/>
    <dgm:cxn modelId="{94BED767-8763-4DA4-8912-7B492016D8BD}" srcId="{8C9C58FD-3465-484D-BAA1-A90EA9F43BBB}" destId="{3123BC75-3A32-4653-B75D-A4976BF3F010}" srcOrd="0" destOrd="0" parTransId="{6E2392D3-838E-4E74-8387-9F14571B2CBB}" sibTransId="{E21F8664-0964-4C3B-9F41-442D0D710847}"/>
    <dgm:cxn modelId="{C9F6B268-A26B-4A2D-91F3-6DDCA0296399}" type="presOf" srcId="{43C6C6AC-CEE4-48CA-A40A-058123C4B1A0}" destId="{715BA1C5-3B94-4BD7-AE3C-CDADDA04B5AF}" srcOrd="0" destOrd="0" presId="urn:microsoft.com/office/officeart/2016/7/layout/VerticalHollowActionList"/>
    <dgm:cxn modelId="{AE11156C-BEAD-49B3-A785-AA19ACD77026}" srcId="{CB4BEA12-CA2D-458D-A5EB-7E06C01B7D48}" destId="{EDCCB30D-8E4F-47CA-9B4D-9E85026AB375}" srcOrd="0" destOrd="0" parTransId="{FF50A96C-F2FB-49A7-8D5E-CC8BACA8E847}" sibTransId="{A0E67C63-85E6-4EA4-8989-052A04F6AB6F}"/>
    <dgm:cxn modelId="{59363B4D-80BE-4E82-8A21-1983B6629B5B}" type="presOf" srcId="{778523C6-C599-42C6-B219-94AF9A3B7573}" destId="{AABF29FC-5086-4030-8D64-7C44169B6B9A}" srcOrd="0" destOrd="0" presId="urn:microsoft.com/office/officeart/2016/7/layout/VerticalHollowActionList"/>
    <dgm:cxn modelId="{9CF36F53-056A-4EAA-BA66-B79AB76DE694}" type="presOf" srcId="{3123BC75-3A32-4653-B75D-A4976BF3F010}" destId="{BFE9B2C8-0B9B-46B5-982A-E643078603F7}" srcOrd="0" destOrd="0" presId="urn:microsoft.com/office/officeart/2016/7/layout/VerticalHollowActionList"/>
    <dgm:cxn modelId="{F68C3877-BE02-4232-B3AF-7BED56C148B2}" type="presOf" srcId="{F13CFDD5-E6F0-4F5F-889D-B781B4FD1CD0}" destId="{68C9DC26-8C15-4C57-B44E-31BBA3BADD63}" srcOrd="0" destOrd="0" presId="urn:microsoft.com/office/officeart/2016/7/layout/VerticalHollowActionList"/>
    <dgm:cxn modelId="{F65A6D81-3455-456A-9B37-CBBC71F40CC4}" type="presOf" srcId="{39109542-5C58-4529-920F-882D5B85416F}" destId="{A7C904AE-5888-4BF1-BBDA-B911CA83ADC5}" srcOrd="0" destOrd="0" presId="urn:microsoft.com/office/officeart/2016/7/layout/VerticalHollowActionList"/>
    <dgm:cxn modelId="{A9645895-0187-4706-9AA5-04E78B0A056B}" type="presOf" srcId="{6BCCE374-D6F1-47CB-AAD0-284884DE44C7}" destId="{4316D8BC-6AC7-4A42-993F-07BE2717C62F}" srcOrd="0" destOrd="0" presId="urn:microsoft.com/office/officeart/2016/7/layout/VerticalHollowActionList"/>
    <dgm:cxn modelId="{3C371E9B-50A0-466C-8B15-9F510206E937}" srcId="{778523C6-C599-42C6-B219-94AF9A3B7573}" destId="{CCB757C4-44FE-48FB-B59C-9B52F8399747}" srcOrd="0" destOrd="0" parTransId="{979AE785-8D13-4E93-A95B-A3A2AA0BE2DD}" sibTransId="{80C497F3-DD26-47FA-9ABA-03B113F9BF69}"/>
    <dgm:cxn modelId="{1C05A2AF-64ED-4B52-BD99-BD766A5DEE3D}" srcId="{F0A388B1-3743-496A-B358-B2C9FA448648}" destId="{6BCCE374-D6F1-47CB-AAD0-284884DE44C7}" srcOrd="3" destOrd="0" parTransId="{530F0C3A-1921-4D48-AA49-2BF6477A3312}" sibTransId="{2C36ECF0-E36F-40F3-B925-50001B216E3B}"/>
    <dgm:cxn modelId="{542D52B0-0807-470C-9B7B-2C1DE7CFACE1}" srcId="{6BCCE374-D6F1-47CB-AAD0-284884DE44C7}" destId="{43C6C6AC-CEE4-48CA-A40A-058123C4B1A0}" srcOrd="0" destOrd="0" parTransId="{956D1EB2-E1A5-4FB1-8C2F-784FE8885B87}" sibTransId="{A49A1D21-C465-4762-9FF4-62B805C348D6}"/>
    <dgm:cxn modelId="{5EA4BFB2-2A2D-4138-A6E3-CBDF7C13E749}" srcId="{F0A388B1-3743-496A-B358-B2C9FA448648}" destId="{CB4BEA12-CA2D-458D-A5EB-7E06C01B7D48}" srcOrd="6" destOrd="0" parTransId="{A601EA4C-CCC0-4FA9-B341-BA5F4AE768D4}" sibTransId="{C360C690-C6AA-4261-AAB5-2BB3FFB5BE79}"/>
    <dgm:cxn modelId="{59EC3AB6-3C12-49EF-98A4-1977E5FC6F20}" type="presOf" srcId="{D5EC422D-0AA6-483A-A5A6-D9BFC4500717}" destId="{1CA4FF9E-AF14-43BF-899F-7D2365AFE9BD}" srcOrd="0" destOrd="0" presId="urn:microsoft.com/office/officeart/2016/7/layout/VerticalHollowActionList"/>
    <dgm:cxn modelId="{804672BA-DC6E-4F0F-83C4-7C8548EAE51C}" srcId="{8D1A7592-F469-4F11-BBF3-C116B9A75FF6}" destId="{F13CFDD5-E6F0-4F5F-889D-B781B4FD1CD0}" srcOrd="0" destOrd="0" parTransId="{F0131B7A-4765-41BB-B667-588A3712CE52}" sibTransId="{F5FBEE0D-376F-4F2B-8053-ECD67B35824B}"/>
    <dgm:cxn modelId="{734468D3-0E99-4176-A8B9-DCEC261DB37E}" type="presOf" srcId="{EDCCB30D-8E4F-47CA-9B4D-9E85026AB375}" destId="{63F4809E-E5CC-49FD-B146-BC18C0281796}" srcOrd="0" destOrd="0" presId="urn:microsoft.com/office/officeart/2016/7/layout/VerticalHollowActionList"/>
    <dgm:cxn modelId="{FE7B10EB-35FF-40D5-B9F5-0E192CD491B4}" srcId="{F0A388B1-3743-496A-B358-B2C9FA448648}" destId="{778523C6-C599-42C6-B219-94AF9A3B7573}" srcOrd="5" destOrd="0" parTransId="{1F1401B7-6658-4334-8E5F-5A992E73573E}" sibTransId="{57FE6733-C247-4F9D-B122-582EC75441E7}"/>
    <dgm:cxn modelId="{A852DCF4-A9C7-4392-8B46-2E6B14A9830A}" srcId="{39109542-5C58-4529-920F-882D5B85416F}" destId="{D5EC422D-0AA6-483A-A5A6-D9BFC4500717}" srcOrd="0" destOrd="0" parTransId="{8E52373A-0719-4365-B185-5031EC071A39}" sibTransId="{2CF69C3B-2989-4C60-ACB8-771E5422B034}"/>
    <dgm:cxn modelId="{B1A1C9F8-4452-4212-9DD6-CF65DDFAA790}" type="presOf" srcId="{CCB757C4-44FE-48FB-B59C-9B52F8399747}" destId="{DADC490F-DFC7-4C58-ACA1-0614DDFE6944}" srcOrd="0" destOrd="0" presId="urn:microsoft.com/office/officeart/2016/7/layout/VerticalHollowActionList"/>
    <dgm:cxn modelId="{6DF3FAFE-AD80-4972-A5C7-94D7AF0809CD}" type="presOf" srcId="{BDF73653-8CB3-41E5-A97E-84DB14C2471A}" destId="{324F30C5-4A15-445C-A449-77BCC6274637}" srcOrd="0" destOrd="0" presId="urn:microsoft.com/office/officeart/2016/7/layout/VerticalHollowActionList"/>
    <dgm:cxn modelId="{C8BE0287-A6AC-4A36-91DD-3B459A5C68A0}" type="presParOf" srcId="{D8131BD7-8F77-40A0-95E6-35FA4D5EFE20}" destId="{45755014-362E-409C-A61C-D2EC0E194ED4}" srcOrd="0" destOrd="0" presId="urn:microsoft.com/office/officeart/2016/7/layout/VerticalHollowActionList"/>
    <dgm:cxn modelId="{CE452937-CF22-43D5-A403-DBA78292CB5B}" type="presParOf" srcId="{45755014-362E-409C-A61C-D2EC0E194ED4}" destId="{787A22A4-374C-42A4-8E14-4948D000171E}" srcOrd="0" destOrd="0" presId="urn:microsoft.com/office/officeart/2016/7/layout/VerticalHollowActionList"/>
    <dgm:cxn modelId="{5B7E9FAC-42D6-4B6C-BFC4-6C353035BAD1}" type="presParOf" srcId="{45755014-362E-409C-A61C-D2EC0E194ED4}" destId="{F18CE31C-D84F-481A-997B-89DD9037896A}" srcOrd="1" destOrd="0" presId="urn:microsoft.com/office/officeart/2016/7/layout/VerticalHollowActionList"/>
    <dgm:cxn modelId="{D65FC3BE-4F2A-4764-B351-D9B569D35795}" type="presParOf" srcId="{D8131BD7-8F77-40A0-95E6-35FA4D5EFE20}" destId="{B7351BEE-DC81-4445-9972-8E4D6DA8E615}" srcOrd="1" destOrd="0" presId="urn:microsoft.com/office/officeart/2016/7/layout/VerticalHollowActionList"/>
    <dgm:cxn modelId="{BF64C3E7-92AB-4145-95AF-6C012C17EFE7}" type="presParOf" srcId="{D8131BD7-8F77-40A0-95E6-35FA4D5EFE20}" destId="{750CD37E-03FF-4A3D-8C8B-1CE2AE104E00}" srcOrd="2" destOrd="0" presId="urn:microsoft.com/office/officeart/2016/7/layout/VerticalHollowActionList"/>
    <dgm:cxn modelId="{3292A27A-C58A-4C93-A76D-13FC4CFFE05C}" type="presParOf" srcId="{750CD37E-03FF-4A3D-8C8B-1CE2AE104E00}" destId="{415C59B4-B955-4C17-A9A4-6EAD869EF07B}" srcOrd="0" destOrd="0" presId="urn:microsoft.com/office/officeart/2016/7/layout/VerticalHollowActionList"/>
    <dgm:cxn modelId="{7B07F19D-3B03-4A12-8969-FC9C44191F80}" type="presParOf" srcId="{750CD37E-03FF-4A3D-8C8B-1CE2AE104E00}" destId="{BFE9B2C8-0B9B-46B5-982A-E643078603F7}" srcOrd="1" destOrd="0" presId="urn:microsoft.com/office/officeart/2016/7/layout/VerticalHollowActionList"/>
    <dgm:cxn modelId="{907DFAA6-E663-4713-8526-02F600633173}" type="presParOf" srcId="{D8131BD7-8F77-40A0-95E6-35FA4D5EFE20}" destId="{880D8875-A3D9-4813-BB7C-278B6E0DE7BB}" srcOrd="3" destOrd="0" presId="urn:microsoft.com/office/officeart/2016/7/layout/VerticalHollowActionList"/>
    <dgm:cxn modelId="{5BC9032A-138C-42EF-89DB-EC6142394E64}" type="presParOf" srcId="{D8131BD7-8F77-40A0-95E6-35FA4D5EFE20}" destId="{D12B4095-57E2-4BE8-BD0E-8D07A3D6C02B}" srcOrd="4" destOrd="0" presId="urn:microsoft.com/office/officeart/2016/7/layout/VerticalHollowActionList"/>
    <dgm:cxn modelId="{35DD2635-1EBA-4691-9900-0762C7FD3BE0}" type="presParOf" srcId="{D12B4095-57E2-4BE8-BD0E-8D07A3D6C02B}" destId="{A7C904AE-5888-4BF1-BBDA-B911CA83ADC5}" srcOrd="0" destOrd="0" presId="urn:microsoft.com/office/officeart/2016/7/layout/VerticalHollowActionList"/>
    <dgm:cxn modelId="{DCFACD96-7174-4EC1-B6A4-34AF5787FC02}" type="presParOf" srcId="{D12B4095-57E2-4BE8-BD0E-8D07A3D6C02B}" destId="{1CA4FF9E-AF14-43BF-899F-7D2365AFE9BD}" srcOrd="1" destOrd="0" presId="urn:microsoft.com/office/officeart/2016/7/layout/VerticalHollowActionList"/>
    <dgm:cxn modelId="{DD9D25B3-F0D5-41AF-A1F0-9912C9C2B7E6}" type="presParOf" srcId="{D8131BD7-8F77-40A0-95E6-35FA4D5EFE20}" destId="{2B627D24-DF13-45B2-8BD5-C05B11F90FD0}" srcOrd="5" destOrd="0" presId="urn:microsoft.com/office/officeart/2016/7/layout/VerticalHollowActionList"/>
    <dgm:cxn modelId="{94A205D4-7670-422E-8816-5B61107B4489}" type="presParOf" srcId="{D8131BD7-8F77-40A0-95E6-35FA4D5EFE20}" destId="{999974B7-B7C6-4A2D-8350-CED83EB2CA0A}" srcOrd="6" destOrd="0" presId="urn:microsoft.com/office/officeart/2016/7/layout/VerticalHollowActionList"/>
    <dgm:cxn modelId="{78BA2398-D582-47A0-8FE5-A2116A0EF3FB}" type="presParOf" srcId="{999974B7-B7C6-4A2D-8350-CED83EB2CA0A}" destId="{4316D8BC-6AC7-4A42-993F-07BE2717C62F}" srcOrd="0" destOrd="0" presId="urn:microsoft.com/office/officeart/2016/7/layout/VerticalHollowActionList"/>
    <dgm:cxn modelId="{534DA6F5-D241-4F01-9338-CC31E4466930}" type="presParOf" srcId="{999974B7-B7C6-4A2D-8350-CED83EB2CA0A}" destId="{715BA1C5-3B94-4BD7-AE3C-CDADDA04B5AF}" srcOrd="1" destOrd="0" presId="urn:microsoft.com/office/officeart/2016/7/layout/VerticalHollowActionList"/>
    <dgm:cxn modelId="{9AA5EFCA-A9E8-4FA2-80E6-4682960AD7E9}" type="presParOf" srcId="{D8131BD7-8F77-40A0-95E6-35FA4D5EFE20}" destId="{206F4ACF-1D7E-4799-962D-04D80405201E}" srcOrd="7" destOrd="0" presId="urn:microsoft.com/office/officeart/2016/7/layout/VerticalHollowActionList"/>
    <dgm:cxn modelId="{C5B60132-2CF4-414D-8F2B-0C8F133642E6}" type="presParOf" srcId="{D8131BD7-8F77-40A0-95E6-35FA4D5EFE20}" destId="{13EF315D-D0E5-4809-A69F-F80F426DA949}" srcOrd="8" destOrd="0" presId="urn:microsoft.com/office/officeart/2016/7/layout/VerticalHollowActionList"/>
    <dgm:cxn modelId="{BBE4768B-FBD7-40B9-9300-B7177D879239}" type="presParOf" srcId="{13EF315D-D0E5-4809-A69F-F80F426DA949}" destId="{7C22335E-EA4F-455F-848E-2F2FA24DD0CA}" srcOrd="0" destOrd="0" presId="urn:microsoft.com/office/officeart/2016/7/layout/VerticalHollowActionList"/>
    <dgm:cxn modelId="{32DEAAB2-CB65-480B-BB2B-8D2723AADE9E}" type="presParOf" srcId="{13EF315D-D0E5-4809-A69F-F80F426DA949}" destId="{68C9DC26-8C15-4C57-B44E-31BBA3BADD63}" srcOrd="1" destOrd="0" presId="urn:microsoft.com/office/officeart/2016/7/layout/VerticalHollowActionList"/>
    <dgm:cxn modelId="{A94ED1CF-E6E1-45FF-8E42-27EE0236F698}" type="presParOf" srcId="{D8131BD7-8F77-40A0-95E6-35FA4D5EFE20}" destId="{5A6FEC64-6403-4F52-BF42-6A45778A9997}" srcOrd="9" destOrd="0" presId="urn:microsoft.com/office/officeart/2016/7/layout/VerticalHollowActionList"/>
    <dgm:cxn modelId="{174C6240-3976-4F49-8D98-3F0DC5A4D546}" type="presParOf" srcId="{D8131BD7-8F77-40A0-95E6-35FA4D5EFE20}" destId="{7F1DEEFB-24ED-4E3C-9CCE-9E95A8DE007B}" srcOrd="10" destOrd="0" presId="urn:microsoft.com/office/officeart/2016/7/layout/VerticalHollowActionList"/>
    <dgm:cxn modelId="{7F1B9D5B-A52D-4610-98D6-C70EADA2E450}" type="presParOf" srcId="{7F1DEEFB-24ED-4E3C-9CCE-9E95A8DE007B}" destId="{AABF29FC-5086-4030-8D64-7C44169B6B9A}" srcOrd="0" destOrd="0" presId="urn:microsoft.com/office/officeart/2016/7/layout/VerticalHollowActionList"/>
    <dgm:cxn modelId="{A460755E-A861-4F47-BA80-65ECEE249BC2}" type="presParOf" srcId="{7F1DEEFB-24ED-4E3C-9CCE-9E95A8DE007B}" destId="{DADC490F-DFC7-4C58-ACA1-0614DDFE6944}" srcOrd="1" destOrd="0" presId="urn:microsoft.com/office/officeart/2016/7/layout/VerticalHollowActionList"/>
    <dgm:cxn modelId="{C7EAC1D9-45CF-48CD-ADF1-521C156490B3}" type="presParOf" srcId="{D8131BD7-8F77-40A0-95E6-35FA4D5EFE20}" destId="{6B99584A-BD82-4C29-9F0B-32275226242C}" srcOrd="11" destOrd="0" presId="urn:microsoft.com/office/officeart/2016/7/layout/VerticalHollowActionList"/>
    <dgm:cxn modelId="{B47ED477-42DD-4E3D-8E55-9C11CF5D383C}" type="presParOf" srcId="{D8131BD7-8F77-40A0-95E6-35FA4D5EFE20}" destId="{48B3ACCC-DA99-497D-927E-C4D1AAE9D194}" srcOrd="12" destOrd="0" presId="urn:microsoft.com/office/officeart/2016/7/layout/VerticalHollowActionList"/>
    <dgm:cxn modelId="{8A27B08E-7405-45C6-98C6-991F70BFF39F}" type="presParOf" srcId="{48B3ACCC-DA99-497D-927E-C4D1AAE9D194}" destId="{B19B226C-1FC0-4B65-BF74-671C28C9D3EC}" srcOrd="0" destOrd="0" presId="urn:microsoft.com/office/officeart/2016/7/layout/VerticalHollowActionList"/>
    <dgm:cxn modelId="{3B8E948B-DFCB-4786-AC7A-85A798F3C70A}" type="presParOf" srcId="{48B3ACCC-DA99-497D-927E-C4D1AAE9D194}" destId="{63F4809E-E5CC-49FD-B146-BC18C0281796}" srcOrd="1" destOrd="0" presId="urn:microsoft.com/office/officeart/2016/7/layout/VerticalHollowActionList"/>
    <dgm:cxn modelId="{74070ABF-672D-41BF-B967-4C7FBD09FE59}" type="presParOf" srcId="{D8131BD7-8F77-40A0-95E6-35FA4D5EFE20}" destId="{5027A2DA-204A-4A2D-A935-F16BEFEDF471}" srcOrd="13" destOrd="0" presId="urn:microsoft.com/office/officeart/2016/7/layout/VerticalHollowActionList"/>
    <dgm:cxn modelId="{B6888127-0153-451A-804B-4AB9539CE3D5}" type="presParOf" srcId="{D8131BD7-8F77-40A0-95E6-35FA4D5EFE20}" destId="{9A3B5400-A0F8-41AE-8B9C-925F99F19739}" srcOrd="14" destOrd="0" presId="urn:microsoft.com/office/officeart/2016/7/layout/VerticalHollowActionList"/>
    <dgm:cxn modelId="{07ECDDA1-A057-49AF-871E-A4A0C154B32F}" type="presParOf" srcId="{9A3B5400-A0F8-41AE-8B9C-925F99F19739}" destId="{324F30C5-4A15-445C-A449-77BCC6274637}" srcOrd="0" destOrd="0" presId="urn:microsoft.com/office/officeart/2016/7/layout/VerticalHollowActionList"/>
    <dgm:cxn modelId="{A8890218-072D-4FE0-8A41-7293D6CF886F}" type="presParOf" srcId="{9A3B5400-A0F8-41AE-8B9C-925F99F19739}" destId="{7F79C78A-C4FE-4F7D-8DED-CFCF1AD1ADAD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F1912-DE0E-4438-AE9E-E8499B6F2A06}">
      <dsp:nvSpPr>
        <dsp:cNvPr id="0" name=""/>
        <dsp:cNvSpPr/>
      </dsp:nvSpPr>
      <dsp:spPr>
        <a:xfrm>
          <a:off x="0" y="2092"/>
          <a:ext cx="106563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6C1B3-3FBD-4DC7-9CD9-2930489AB950}">
      <dsp:nvSpPr>
        <dsp:cNvPr id="0" name=""/>
        <dsp:cNvSpPr/>
      </dsp:nvSpPr>
      <dsp:spPr>
        <a:xfrm>
          <a:off x="0" y="2092"/>
          <a:ext cx="2131275" cy="1427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Objective</a:t>
          </a:r>
          <a:endParaRPr lang="en-US" sz="2400" kern="1200"/>
        </a:p>
      </dsp:txBody>
      <dsp:txXfrm>
        <a:off x="0" y="2092"/>
        <a:ext cx="2131275" cy="1427207"/>
      </dsp:txXfrm>
    </dsp:sp>
    <dsp:sp modelId="{421E1F1E-69AB-47CC-AE2C-221C4AB7C419}">
      <dsp:nvSpPr>
        <dsp:cNvPr id="0" name=""/>
        <dsp:cNvSpPr/>
      </dsp:nvSpPr>
      <dsp:spPr>
        <a:xfrm>
          <a:off x="2291121" y="66902"/>
          <a:ext cx="8365257" cy="1296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 develop a machine learning solution for converting American Sign Language (ASL) alphabets A to Z into their corresponding English alphabet characters.</a:t>
          </a:r>
        </a:p>
      </dsp:txBody>
      <dsp:txXfrm>
        <a:off x="2291121" y="66902"/>
        <a:ext cx="8365257" cy="1296194"/>
      </dsp:txXfrm>
    </dsp:sp>
    <dsp:sp modelId="{F4518C1D-927E-4E8F-9906-9382D01E91FF}">
      <dsp:nvSpPr>
        <dsp:cNvPr id="0" name=""/>
        <dsp:cNvSpPr/>
      </dsp:nvSpPr>
      <dsp:spPr>
        <a:xfrm>
          <a:off x="2131275" y="1363096"/>
          <a:ext cx="85251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362A1A-D92D-4B62-8D28-98C93400AA38}">
      <dsp:nvSpPr>
        <dsp:cNvPr id="0" name=""/>
        <dsp:cNvSpPr/>
      </dsp:nvSpPr>
      <dsp:spPr>
        <a:xfrm>
          <a:off x="0" y="1429299"/>
          <a:ext cx="10656379" cy="0"/>
        </a:xfrm>
        <a:prstGeom prst="line">
          <a:avLst/>
        </a:prstGeom>
        <a:solidFill>
          <a:schemeClr val="accent2">
            <a:hueOff val="-1482143"/>
            <a:satOff val="7100"/>
            <a:lumOff val="6569"/>
            <a:alphaOff val="0"/>
          </a:schemeClr>
        </a:solidFill>
        <a:ln w="19050" cap="rnd" cmpd="sng" algn="ctr">
          <a:solidFill>
            <a:schemeClr val="accent2">
              <a:hueOff val="-1482143"/>
              <a:satOff val="7100"/>
              <a:lumOff val="6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B75781-B2A6-4B3E-BE0F-5B744AE72A3D}">
      <dsp:nvSpPr>
        <dsp:cNvPr id="0" name=""/>
        <dsp:cNvSpPr/>
      </dsp:nvSpPr>
      <dsp:spPr>
        <a:xfrm>
          <a:off x="0" y="1429299"/>
          <a:ext cx="2131275" cy="1427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Significance of Sign Language</a:t>
          </a:r>
          <a:endParaRPr lang="en-US" sz="2400" kern="1200"/>
        </a:p>
      </dsp:txBody>
      <dsp:txXfrm>
        <a:off x="0" y="1429299"/>
        <a:ext cx="2131275" cy="1427207"/>
      </dsp:txXfrm>
    </dsp:sp>
    <dsp:sp modelId="{1C6B63D0-C7BA-4D0D-94F9-10E304C027E8}">
      <dsp:nvSpPr>
        <dsp:cNvPr id="0" name=""/>
        <dsp:cNvSpPr/>
      </dsp:nvSpPr>
      <dsp:spPr>
        <a:xfrm>
          <a:off x="2291121" y="1494109"/>
          <a:ext cx="8365257" cy="1296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Sign language serves as a vital communication mode for the deaf and hard of hearing community.</a:t>
          </a:r>
        </a:p>
      </dsp:txBody>
      <dsp:txXfrm>
        <a:off x="2291121" y="1494109"/>
        <a:ext cx="8365257" cy="1296194"/>
      </dsp:txXfrm>
    </dsp:sp>
    <dsp:sp modelId="{576B2176-4CC0-418C-BF96-404335BCD38B}">
      <dsp:nvSpPr>
        <dsp:cNvPr id="0" name=""/>
        <dsp:cNvSpPr/>
      </dsp:nvSpPr>
      <dsp:spPr>
        <a:xfrm>
          <a:off x="2131275" y="2790303"/>
          <a:ext cx="85251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E2E68-9F55-4CCB-82B4-C221A73E8EA8}">
      <dsp:nvSpPr>
        <dsp:cNvPr id="0" name=""/>
        <dsp:cNvSpPr/>
      </dsp:nvSpPr>
      <dsp:spPr>
        <a:xfrm>
          <a:off x="0" y="2856507"/>
          <a:ext cx="10656379" cy="0"/>
        </a:xfrm>
        <a:prstGeom prst="line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400DC-7D5D-4753-B9BC-82F8F17060AC}">
      <dsp:nvSpPr>
        <dsp:cNvPr id="0" name=""/>
        <dsp:cNvSpPr/>
      </dsp:nvSpPr>
      <dsp:spPr>
        <a:xfrm>
          <a:off x="0" y="2856507"/>
          <a:ext cx="2131275" cy="1427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Humanitarian Impact</a:t>
          </a:r>
          <a:endParaRPr lang="en-US" sz="2400" kern="1200" dirty="0"/>
        </a:p>
      </dsp:txBody>
      <dsp:txXfrm>
        <a:off x="0" y="2856507"/>
        <a:ext cx="2131275" cy="1427207"/>
      </dsp:txXfrm>
    </dsp:sp>
    <dsp:sp modelId="{BA653F2D-0585-40E6-9814-969BA873BD6D}">
      <dsp:nvSpPr>
        <dsp:cNvPr id="0" name=""/>
        <dsp:cNvSpPr/>
      </dsp:nvSpPr>
      <dsp:spPr>
        <a:xfrm>
          <a:off x="2291121" y="2921316"/>
          <a:ext cx="8365257" cy="1296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main objective is to empower individuals with hearing impairments through the provision of a dependable tool for clear communication and self-expression and bring inclusivity.</a:t>
          </a:r>
        </a:p>
      </dsp:txBody>
      <dsp:txXfrm>
        <a:off x="2291121" y="2921316"/>
        <a:ext cx="8365257" cy="1296194"/>
      </dsp:txXfrm>
    </dsp:sp>
    <dsp:sp modelId="{D39B7D7B-5537-46D5-8FB3-1741D3B67684}">
      <dsp:nvSpPr>
        <dsp:cNvPr id="0" name=""/>
        <dsp:cNvSpPr/>
      </dsp:nvSpPr>
      <dsp:spPr>
        <a:xfrm>
          <a:off x="2131275" y="4217510"/>
          <a:ext cx="85251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6DBE3-ACA6-4D0D-8B7A-242CD7570E68}">
      <dsp:nvSpPr>
        <dsp:cNvPr id="0" name=""/>
        <dsp:cNvSpPr/>
      </dsp:nvSpPr>
      <dsp:spPr>
        <a:xfrm>
          <a:off x="0" y="3550"/>
          <a:ext cx="9422776" cy="756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7127D6-911B-4BD9-AED3-1CA2D944E1E4}">
      <dsp:nvSpPr>
        <dsp:cNvPr id="0" name=""/>
        <dsp:cNvSpPr/>
      </dsp:nvSpPr>
      <dsp:spPr>
        <a:xfrm>
          <a:off x="228778" y="173716"/>
          <a:ext cx="415960" cy="4159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2888E6-645E-4927-921F-7F7E5ECD7A03}">
      <dsp:nvSpPr>
        <dsp:cNvPr id="0" name=""/>
        <dsp:cNvSpPr/>
      </dsp:nvSpPr>
      <dsp:spPr>
        <a:xfrm>
          <a:off x="873516" y="3550"/>
          <a:ext cx="8549259" cy="756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41" tIns="80041" rIns="80041" bIns="8004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Step 1: DATA COLLECTION</a:t>
          </a:r>
        </a:p>
      </dsp:txBody>
      <dsp:txXfrm>
        <a:off x="873516" y="3550"/>
        <a:ext cx="8549259" cy="756291"/>
      </dsp:txXfrm>
    </dsp:sp>
    <dsp:sp modelId="{BB74A525-2D8B-4E28-91CD-8F6E945825AC}">
      <dsp:nvSpPr>
        <dsp:cNvPr id="0" name=""/>
        <dsp:cNvSpPr/>
      </dsp:nvSpPr>
      <dsp:spPr>
        <a:xfrm>
          <a:off x="0" y="948914"/>
          <a:ext cx="9422776" cy="756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6A1B4-3637-494E-BBB9-FD77F48D3718}">
      <dsp:nvSpPr>
        <dsp:cNvPr id="0" name=""/>
        <dsp:cNvSpPr/>
      </dsp:nvSpPr>
      <dsp:spPr>
        <a:xfrm>
          <a:off x="228778" y="1119080"/>
          <a:ext cx="415960" cy="4159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1A45A-33E4-4F2A-8C91-0DD462571842}">
      <dsp:nvSpPr>
        <dsp:cNvPr id="0" name=""/>
        <dsp:cNvSpPr/>
      </dsp:nvSpPr>
      <dsp:spPr>
        <a:xfrm>
          <a:off x="873516" y="948914"/>
          <a:ext cx="8549259" cy="756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41" tIns="80041" rIns="80041" bIns="8004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Step 2: PREPROCESSING</a:t>
          </a:r>
        </a:p>
      </dsp:txBody>
      <dsp:txXfrm>
        <a:off x="873516" y="948914"/>
        <a:ext cx="8549259" cy="756291"/>
      </dsp:txXfrm>
    </dsp:sp>
    <dsp:sp modelId="{A0F88573-6B64-4A34-9228-CA7250ED7DB1}">
      <dsp:nvSpPr>
        <dsp:cNvPr id="0" name=""/>
        <dsp:cNvSpPr/>
      </dsp:nvSpPr>
      <dsp:spPr>
        <a:xfrm>
          <a:off x="0" y="1899641"/>
          <a:ext cx="9422776" cy="756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BBC8B-0915-4911-9DEA-A88985E1E53A}">
      <dsp:nvSpPr>
        <dsp:cNvPr id="0" name=""/>
        <dsp:cNvSpPr/>
      </dsp:nvSpPr>
      <dsp:spPr>
        <a:xfrm>
          <a:off x="228778" y="2064444"/>
          <a:ext cx="415960" cy="4159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8AFE3-436F-4231-869A-5EDFB0E702EE}">
      <dsp:nvSpPr>
        <dsp:cNvPr id="0" name=""/>
        <dsp:cNvSpPr/>
      </dsp:nvSpPr>
      <dsp:spPr>
        <a:xfrm>
          <a:off x="873516" y="1894279"/>
          <a:ext cx="8549259" cy="756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41" tIns="80041" rIns="80041" bIns="8004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3: MODEL CREATION/TRAINING</a:t>
          </a:r>
        </a:p>
      </dsp:txBody>
      <dsp:txXfrm>
        <a:off x="873516" y="1894279"/>
        <a:ext cx="8549259" cy="756291"/>
      </dsp:txXfrm>
    </dsp:sp>
    <dsp:sp modelId="{1B17E805-2DC8-49C6-B0BA-F477B637D2A6}">
      <dsp:nvSpPr>
        <dsp:cNvPr id="0" name=""/>
        <dsp:cNvSpPr/>
      </dsp:nvSpPr>
      <dsp:spPr>
        <a:xfrm>
          <a:off x="0" y="2839643"/>
          <a:ext cx="9422776" cy="756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E67AE-1DAF-45E7-BE59-813CBA3922CB}">
      <dsp:nvSpPr>
        <dsp:cNvPr id="0" name=""/>
        <dsp:cNvSpPr/>
      </dsp:nvSpPr>
      <dsp:spPr>
        <a:xfrm>
          <a:off x="228778" y="3009809"/>
          <a:ext cx="415960" cy="4159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2FEE8-E6A7-463D-BEC1-3FCD596B5C24}">
      <dsp:nvSpPr>
        <dsp:cNvPr id="0" name=""/>
        <dsp:cNvSpPr/>
      </dsp:nvSpPr>
      <dsp:spPr>
        <a:xfrm>
          <a:off x="873516" y="2839643"/>
          <a:ext cx="8549259" cy="756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41" tIns="80041" rIns="80041" bIns="8004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Step 4: MODEL EVALUATION</a:t>
          </a:r>
        </a:p>
      </dsp:txBody>
      <dsp:txXfrm>
        <a:off x="873516" y="2839643"/>
        <a:ext cx="8549259" cy="756291"/>
      </dsp:txXfrm>
    </dsp:sp>
    <dsp:sp modelId="{CCA9503A-D323-4A94-B033-AF75AD4E573A}">
      <dsp:nvSpPr>
        <dsp:cNvPr id="0" name=""/>
        <dsp:cNvSpPr/>
      </dsp:nvSpPr>
      <dsp:spPr>
        <a:xfrm>
          <a:off x="0" y="3785007"/>
          <a:ext cx="9422776" cy="756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1388F-177A-4E13-AFBE-3760748494B9}">
      <dsp:nvSpPr>
        <dsp:cNvPr id="0" name=""/>
        <dsp:cNvSpPr/>
      </dsp:nvSpPr>
      <dsp:spPr>
        <a:xfrm>
          <a:off x="228778" y="3955173"/>
          <a:ext cx="415960" cy="4159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369E5-393B-4714-B400-BFF678E61631}">
      <dsp:nvSpPr>
        <dsp:cNvPr id="0" name=""/>
        <dsp:cNvSpPr/>
      </dsp:nvSpPr>
      <dsp:spPr>
        <a:xfrm>
          <a:off x="873516" y="3785007"/>
          <a:ext cx="8549259" cy="756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41" tIns="80041" rIns="80041" bIns="8004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5: MODEL TESTING</a:t>
          </a:r>
        </a:p>
      </dsp:txBody>
      <dsp:txXfrm>
        <a:off x="873516" y="3785007"/>
        <a:ext cx="8549259" cy="7562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BC5AB-F4AA-4526-B000-77EA868A07DC}">
      <dsp:nvSpPr>
        <dsp:cNvPr id="0" name=""/>
        <dsp:cNvSpPr/>
      </dsp:nvSpPr>
      <dsp:spPr>
        <a:xfrm>
          <a:off x="0" y="1992"/>
          <a:ext cx="94842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902F8-A3A0-4883-BC6C-EEAF0EDD5358}">
      <dsp:nvSpPr>
        <dsp:cNvPr id="0" name=""/>
        <dsp:cNvSpPr/>
      </dsp:nvSpPr>
      <dsp:spPr>
        <a:xfrm>
          <a:off x="0" y="1992"/>
          <a:ext cx="1896850" cy="1358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 dirty="0"/>
            <a:t>Dataset Source</a:t>
          </a:r>
          <a:endParaRPr lang="en-US" sz="3100" kern="1200" dirty="0"/>
        </a:p>
      </dsp:txBody>
      <dsp:txXfrm>
        <a:off x="0" y="1992"/>
        <a:ext cx="1896850" cy="1358630"/>
      </dsp:txXfrm>
    </dsp:sp>
    <dsp:sp modelId="{ED629CE9-052F-4BA0-B29D-5F21583F9686}">
      <dsp:nvSpPr>
        <dsp:cNvPr id="0" name=""/>
        <dsp:cNvSpPr/>
      </dsp:nvSpPr>
      <dsp:spPr>
        <a:xfrm>
          <a:off x="2039114" y="63687"/>
          <a:ext cx="7445139" cy="1233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The dataset is accessible through the following Kaggle source link: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 </a:t>
          </a:r>
          <a:r>
            <a:rPr lang="en-US" sz="1800" b="0" i="0" kern="1200" baseline="0" dirty="0">
              <a:solidFill>
                <a:srgbClr val="00B0F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https://www.kaggle.com/datasets/grassknoted/asl-alphabet</a:t>
          </a:r>
          <a:endParaRPr lang="en-US" sz="1800" kern="1200" dirty="0">
            <a:solidFill>
              <a:srgbClr val="00B0F0"/>
            </a:solidFill>
          </a:endParaRPr>
        </a:p>
      </dsp:txBody>
      <dsp:txXfrm>
        <a:off x="2039114" y="63687"/>
        <a:ext cx="7445139" cy="1233912"/>
      </dsp:txXfrm>
    </dsp:sp>
    <dsp:sp modelId="{9E28A704-DCC1-4577-8A85-5753F7395D8E}">
      <dsp:nvSpPr>
        <dsp:cNvPr id="0" name=""/>
        <dsp:cNvSpPr/>
      </dsp:nvSpPr>
      <dsp:spPr>
        <a:xfrm>
          <a:off x="1896850" y="1297599"/>
          <a:ext cx="75874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B26AA-C349-450A-B874-AC510AB9C605}">
      <dsp:nvSpPr>
        <dsp:cNvPr id="0" name=""/>
        <dsp:cNvSpPr/>
      </dsp:nvSpPr>
      <dsp:spPr>
        <a:xfrm>
          <a:off x="0" y="1360622"/>
          <a:ext cx="94842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121C4A-1359-4338-AAE9-D8DB046D48DD}">
      <dsp:nvSpPr>
        <dsp:cNvPr id="0" name=""/>
        <dsp:cNvSpPr/>
      </dsp:nvSpPr>
      <dsp:spPr>
        <a:xfrm>
          <a:off x="0" y="1360622"/>
          <a:ext cx="1896850" cy="1358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 dirty="0"/>
            <a:t>Dataset Contents</a:t>
          </a:r>
          <a:endParaRPr lang="en-US" sz="3100" kern="1200" dirty="0"/>
        </a:p>
      </dsp:txBody>
      <dsp:txXfrm>
        <a:off x="0" y="1360622"/>
        <a:ext cx="1896850" cy="1358630"/>
      </dsp:txXfrm>
    </dsp:sp>
    <dsp:sp modelId="{4D8059AB-C9CD-47ED-BFA4-620F7FC01181}">
      <dsp:nvSpPr>
        <dsp:cNvPr id="0" name=""/>
        <dsp:cNvSpPr/>
      </dsp:nvSpPr>
      <dsp:spPr>
        <a:xfrm>
          <a:off x="2039114" y="1422317"/>
          <a:ext cx="7445139" cy="1233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The dataset comprises images and labels representing the American Sign Language (ASL) alphabets from A to Z.</a:t>
          </a:r>
          <a:endParaRPr lang="en-US" sz="1800" kern="1200" dirty="0"/>
        </a:p>
      </dsp:txBody>
      <dsp:txXfrm>
        <a:off x="2039114" y="1422317"/>
        <a:ext cx="7445139" cy="1233912"/>
      </dsp:txXfrm>
    </dsp:sp>
    <dsp:sp modelId="{8C062C50-986B-4667-9F8F-831B425B8091}">
      <dsp:nvSpPr>
        <dsp:cNvPr id="0" name=""/>
        <dsp:cNvSpPr/>
      </dsp:nvSpPr>
      <dsp:spPr>
        <a:xfrm>
          <a:off x="1896850" y="2656230"/>
          <a:ext cx="75874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CFB75-50DF-4CEA-BA56-53B3BCA9C418}">
      <dsp:nvSpPr>
        <dsp:cNvPr id="0" name=""/>
        <dsp:cNvSpPr/>
      </dsp:nvSpPr>
      <dsp:spPr>
        <a:xfrm>
          <a:off x="0" y="2719252"/>
          <a:ext cx="94842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37BA0-A054-48DE-BF25-FAA7188DB3C9}">
      <dsp:nvSpPr>
        <dsp:cNvPr id="0" name=""/>
        <dsp:cNvSpPr/>
      </dsp:nvSpPr>
      <dsp:spPr>
        <a:xfrm>
          <a:off x="0" y="2719252"/>
          <a:ext cx="1896850" cy="1358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 dirty="0"/>
            <a:t>Data Diversity</a:t>
          </a:r>
          <a:endParaRPr lang="en-US" sz="3100" kern="1200" dirty="0"/>
        </a:p>
      </dsp:txBody>
      <dsp:txXfrm>
        <a:off x="0" y="2719252"/>
        <a:ext cx="1896850" cy="1358630"/>
      </dsp:txXfrm>
    </dsp:sp>
    <dsp:sp modelId="{43FCC4E4-5FEF-4187-949E-01B5A636B918}">
      <dsp:nvSpPr>
        <dsp:cNvPr id="0" name=""/>
        <dsp:cNvSpPr/>
      </dsp:nvSpPr>
      <dsp:spPr>
        <a:xfrm>
          <a:off x="2039114" y="2780948"/>
          <a:ext cx="7445139" cy="1233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The dataset's diverse array of ASL alphabet images enables comprehensive training and evaluation of our model's performance.</a:t>
          </a:r>
          <a:endParaRPr lang="en-US" sz="1800" kern="1200" dirty="0"/>
        </a:p>
      </dsp:txBody>
      <dsp:txXfrm>
        <a:off x="2039114" y="2780948"/>
        <a:ext cx="7445139" cy="1233912"/>
      </dsp:txXfrm>
    </dsp:sp>
    <dsp:sp modelId="{FF4BAED5-F4C0-40BA-974F-84F94EC846CF}">
      <dsp:nvSpPr>
        <dsp:cNvPr id="0" name=""/>
        <dsp:cNvSpPr/>
      </dsp:nvSpPr>
      <dsp:spPr>
        <a:xfrm>
          <a:off x="1896850" y="4014860"/>
          <a:ext cx="75874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CE31C-D84F-481A-997B-89DD9037896A}">
      <dsp:nvSpPr>
        <dsp:cNvPr id="0" name=""/>
        <dsp:cNvSpPr/>
      </dsp:nvSpPr>
      <dsp:spPr>
        <a:xfrm>
          <a:off x="2213731" y="2219"/>
          <a:ext cx="8854924" cy="5742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10" tIns="145864" rIns="171810" bIns="14586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Keras Sequential object is utilized to enable sequential layer stacking, ensuring a structured progression of layers.</a:t>
          </a:r>
        </a:p>
      </dsp:txBody>
      <dsp:txXfrm>
        <a:off x="2213731" y="2219"/>
        <a:ext cx="8854924" cy="574268"/>
      </dsp:txXfrm>
    </dsp:sp>
    <dsp:sp modelId="{787A22A4-374C-42A4-8E14-4948D000171E}">
      <dsp:nvSpPr>
        <dsp:cNvPr id="0" name=""/>
        <dsp:cNvSpPr/>
      </dsp:nvSpPr>
      <dsp:spPr>
        <a:xfrm>
          <a:off x="0" y="2219"/>
          <a:ext cx="2213731" cy="5742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143" tIns="56725" rIns="117143" bIns="5672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Sequential Model</a:t>
          </a:r>
        </a:p>
      </dsp:txBody>
      <dsp:txXfrm>
        <a:off x="0" y="2219"/>
        <a:ext cx="2213731" cy="574268"/>
      </dsp:txXfrm>
    </dsp:sp>
    <dsp:sp modelId="{BFE9B2C8-0B9B-46B5-982A-E643078603F7}">
      <dsp:nvSpPr>
        <dsp:cNvPr id="0" name=""/>
        <dsp:cNvSpPr/>
      </dsp:nvSpPr>
      <dsp:spPr>
        <a:xfrm>
          <a:off x="2213731" y="610944"/>
          <a:ext cx="8854924" cy="5742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10" tIns="145864" rIns="171810" bIns="14586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Four sets of Convolutional Layers: Conv2D layers extract learnable features from the input image.</a:t>
          </a:r>
        </a:p>
      </dsp:txBody>
      <dsp:txXfrm>
        <a:off x="2213731" y="610944"/>
        <a:ext cx="8854924" cy="574268"/>
      </dsp:txXfrm>
    </dsp:sp>
    <dsp:sp modelId="{415C59B4-B955-4C17-A9A4-6EAD869EF07B}">
      <dsp:nvSpPr>
        <dsp:cNvPr id="0" name=""/>
        <dsp:cNvSpPr/>
      </dsp:nvSpPr>
      <dsp:spPr>
        <a:xfrm>
          <a:off x="0" y="610944"/>
          <a:ext cx="2213731" cy="5742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143" tIns="56725" rIns="117143" bIns="5672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Convolutional Layers:</a:t>
          </a:r>
          <a:endParaRPr lang="en-US" sz="1800" kern="1200" dirty="0"/>
        </a:p>
      </dsp:txBody>
      <dsp:txXfrm>
        <a:off x="0" y="610944"/>
        <a:ext cx="2213731" cy="574268"/>
      </dsp:txXfrm>
    </dsp:sp>
    <dsp:sp modelId="{1CA4FF9E-AF14-43BF-899F-7D2365AFE9BD}">
      <dsp:nvSpPr>
        <dsp:cNvPr id="0" name=""/>
        <dsp:cNvSpPr/>
      </dsp:nvSpPr>
      <dsp:spPr>
        <a:xfrm>
          <a:off x="2213731" y="1219669"/>
          <a:ext cx="8854924" cy="5742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10" tIns="145864" rIns="171810" bIns="14586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Specifies filter dimensions for convolution, determining the size of the learnable feature detectors applied to the input image.</a:t>
          </a:r>
        </a:p>
      </dsp:txBody>
      <dsp:txXfrm>
        <a:off x="2213731" y="1219669"/>
        <a:ext cx="8854924" cy="574268"/>
      </dsp:txXfrm>
    </dsp:sp>
    <dsp:sp modelId="{A7C904AE-5888-4BF1-BBDA-B911CA83ADC5}">
      <dsp:nvSpPr>
        <dsp:cNvPr id="0" name=""/>
        <dsp:cNvSpPr/>
      </dsp:nvSpPr>
      <dsp:spPr>
        <a:xfrm>
          <a:off x="0" y="1219669"/>
          <a:ext cx="2213731" cy="5742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143" tIns="56725" rIns="117143" bIns="5672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Kernel Size Parameter:</a:t>
          </a:r>
          <a:endParaRPr lang="en-US" sz="1800" kern="1200" dirty="0"/>
        </a:p>
      </dsp:txBody>
      <dsp:txXfrm>
        <a:off x="0" y="1219669"/>
        <a:ext cx="2213731" cy="574268"/>
      </dsp:txXfrm>
    </dsp:sp>
    <dsp:sp modelId="{715BA1C5-3B94-4BD7-AE3C-CDADDA04B5AF}">
      <dsp:nvSpPr>
        <dsp:cNvPr id="0" name=""/>
        <dsp:cNvSpPr/>
      </dsp:nvSpPr>
      <dsp:spPr>
        <a:xfrm>
          <a:off x="2213731" y="1828394"/>
          <a:ext cx="8854924" cy="5742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10" tIns="145864" rIns="171810" bIns="14586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After each Convolutional Layer, MaxPool2D layers are utilized to execute max pooling, capturing crucial features while diminishing computational complexity.</a:t>
          </a:r>
        </a:p>
      </dsp:txBody>
      <dsp:txXfrm>
        <a:off x="2213731" y="1828394"/>
        <a:ext cx="8854924" cy="574268"/>
      </dsp:txXfrm>
    </dsp:sp>
    <dsp:sp modelId="{4316D8BC-6AC7-4A42-993F-07BE2717C62F}">
      <dsp:nvSpPr>
        <dsp:cNvPr id="0" name=""/>
        <dsp:cNvSpPr/>
      </dsp:nvSpPr>
      <dsp:spPr>
        <a:xfrm>
          <a:off x="0" y="1828394"/>
          <a:ext cx="2213731" cy="5742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143" tIns="56725" rIns="117143" bIns="5672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Pooling Layers:</a:t>
          </a:r>
          <a:endParaRPr lang="en-US" sz="1800" kern="1200" dirty="0"/>
        </a:p>
      </dsp:txBody>
      <dsp:txXfrm>
        <a:off x="0" y="1828394"/>
        <a:ext cx="2213731" cy="574268"/>
      </dsp:txXfrm>
    </dsp:sp>
    <dsp:sp modelId="{68C9DC26-8C15-4C57-B44E-31BBA3BADD63}">
      <dsp:nvSpPr>
        <dsp:cNvPr id="0" name=""/>
        <dsp:cNvSpPr/>
      </dsp:nvSpPr>
      <dsp:spPr>
        <a:xfrm>
          <a:off x="2211569" y="2437119"/>
          <a:ext cx="8846277" cy="70788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642" tIns="145864" rIns="171642" bIns="14586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Subsequent to Convolutional and Pooling Layers, is incorporated to reshape multi-dimensional feature maps into a 1D vector, facilitating processing by connected layers.</a:t>
          </a:r>
        </a:p>
      </dsp:txBody>
      <dsp:txXfrm>
        <a:off x="2211569" y="2437119"/>
        <a:ext cx="8846277" cy="707884"/>
      </dsp:txXfrm>
    </dsp:sp>
    <dsp:sp modelId="{7C22335E-EA4F-455F-848E-2F2FA24DD0CA}">
      <dsp:nvSpPr>
        <dsp:cNvPr id="0" name=""/>
        <dsp:cNvSpPr/>
      </dsp:nvSpPr>
      <dsp:spPr>
        <a:xfrm>
          <a:off x="0" y="2503927"/>
          <a:ext cx="2211569" cy="5742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029" tIns="56725" rIns="117029" bIns="5672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Flatten Layer:</a:t>
          </a:r>
          <a:endParaRPr lang="en-US" sz="1800" kern="1200" dirty="0"/>
        </a:p>
      </dsp:txBody>
      <dsp:txXfrm>
        <a:off x="0" y="2503927"/>
        <a:ext cx="2211569" cy="574268"/>
      </dsp:txXfrm>
    </dsp:sp>
    <dsp:sp modelId="{DADC490F-DFC7-4C58-ACA1-0614DDFE6944}">
      <dsp:nvSpPr>
        <dsp:cNvPr id="0" name=""/>
        <dsp:cNvSpPr/>
      </dsp:nvSpPr>
      <dsp:spPr>
        <a:xfrm>
          <a:off x="2211569" y="3225855"/>
          <a:ext cx="8846277" cy="7294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642" tIns="145864" rIns="171642" bIns="14586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Two Dense Layers are included, with the first dense layer comprising 204 neurons and utilizing ReLU activation. Additionally, a Dropout Layer is introduced after the first dense layer, set at a rate of 20% to mitigate overfitting.</a:t>
          </a:r>
        </a:p>
      </dsp:txBody>
      <dsp:txXfrm>
        <a:off x="2211569" y="3225855"/>
        <a:ext cx="8846277" cy="729401"/>
      </dsp:txXfrm>
    </dsp:sp>
    <dsp:sp modelId="{AABF29FC-5086-4030-8D64-7C44169B6B9A}">
      <dsp:nvSpPr>
        <dsp:cNvPr id="0" name=""/>
        <dsp:cNvSpPr/>
      </dsp:nvSpPr>
      <dsp:spPr>
        <a:xfrm>
          <a:off x="0" y="3179460"/>
          <a:ext cx="2211569" cy="8221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029" tIns="56725" rIns="117029" bIns="5672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Fully Connected (Dense) Layers:</a:t>
          </a:r>
        </a:p>
      </dsp:txBody>
      <dsp:txXfrm>
        <a:off x="0" y="3179460"/>
        <a:ext cx="2211569" cy="822192"/>
      </dsp:txXfrm>
    </dsp:sp>
    <dsp:sp modelId="{63F4809E-E5CC-49FD-B146-BC18C0281796}">
      <dsp:nvSpPr>
        <dsp:cNvPr id="0" name=""/>
        <dsp:cNvSpPr/>
      </dsp:nvSpPr>
      <dsp:spPr>
        <a:xfrm>
          <a:off x="2213731" y="4036108"/>
          <a:ext cx="8854924" cy="5742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10" tIns="145864" rIns="171810" bIns="14586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29 neurons are configured to align with the number of classification classes in the final Dense Layer.</a:t>
          </a:r>
        </a:p>
      </dsp:txBody>
      <dsp:txXfrm>
        <a:off x="2213731" y="4036108"/>
        <a:ext cx="8854924" cy="574268"/>
      </dsp:txXfrm>
    </dsp:sp>
    <dsp:sp modelId="{B19B226C-1FC0-4B65-BF74-671C28C9D3EC}">
      <dsp:nvSpPr>
        <dsp:cNvPr id="0" name=""/>
        <dsp:cNvSpPr/>
      </dsp:nvSpPr>
      <dsp:spPr>
        <a:xfrm>
          <a:off x="0" y="4036108"/>
          <a:ext cx="2213731" cy="5742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143" tIns="56725" rIns="117143" bIns="5672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Final Dense Layer:</a:t>
          </a:r>
          <a:endParaRPr lang="en-US" sz="1800" kern="1200" dirty="0"/>
        </a:p>
      </dsp:txBody>
      <dsp:txXfrm>
        <a:off x="0" y="4036108"/>
        <a:ext cx="2213731" cy="574268"/>
      </dsp:txXfrm>
    </dsp:sp>
    <dsp:sp modelId="{7F79C78A-C4FE-4F7D-8DED-CFCF1AD1ADAD}">
      <dsp:nvSpPr>
        <dsp:cNvPr id="0" name=""/>
        <dsp:cNvSpPr/>
      </dsp:nvSpPr>
      <dsp:spPr>
        <a:xfrm>
          <a:off x="2213731" y="4644833"/>
          <a:ext cx="8854924" cy="5742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10" tIns="145864" rIns="171810" bIns="14586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Rectified Linear Unit (ReLU) activation function is employed within the neural network architecture.</a:t>
          </a:r>
        </a:p>
      </dsp:txBody>
      <dsp:txXfrm>
        <a:off x="2213731" y="4644833"/>
        <a:ext cx="8854924" cy="574268"/>
      </dsp:txXfrm>
    </dsp:sp>
    <dsp:sp modelId="{324F30C5-4A15-445C-A449-77BCC6274637}">
      <dsp:nvSpPr>
        <dsp:cNvPr id="0" name=""/>
        <dsp:cNvSpPr/>
      </dsp:nvSpPr>
      <dsp:spPr>
        <a:xfrm>
          <a:off x="0" y="4644833"/>
          <a:ext cx="2213731" cy="5742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143" tIns="56725" rIns="117143" bIns="5672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Activation Function:</a:t>
          </a:r>
        </a:p>
      </dsp:txBody>
      <dsp:txXfrm>
        <a:off x="0" y="4644833"/>
        <a:ext cx="2213731" cy="574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FD54B-E197-48F3-A163-11BBAAE95546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01A2B-8CBA-4E90-B27F-9A65753B00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865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01A2B-8CBA-4E90-B27F-9A65753B002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285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51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4/21/2024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439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4/21/2024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8787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4/21/2024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74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4/21/2024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3222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4/21/2024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88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57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94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83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9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4/21/2024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617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20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30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7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05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4/21/2024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87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1/05/convolutional-neural-networks-cnn/" TargetMode="External"/><Relationship Id="rId2" Type="http://schemas.openxmlformats.org/officeDocument/2006/relationships/hyperlink" Target="https://www.geeksforgeeks.org/convolutional-neural-network-cnn-in-machine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/grassknoted/asl-alphabe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11742-A2DF-858B-D38A-BB4671782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" y="107361"/>
            <a:ext cx="8948535" cy="2424133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000" dirty="0"/>
              <a:t>Bridging Linguistic Barrier: American Sign Language (ASL) to English Alphabet Conversion Using CNNs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C5804-B898-76A2-6E30-03081AB6F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365" y="3716906"/>
            <a:ext cx="6146193" cy="955256"/>
          </a:xfrm>
        </p:spPr>
        <p:txBody>
          <a:bodyPr>
            <a:normAutofit fontScale="92500"/>
          </a:bodyPr>
          <a:lstStyle/>
          <a:p>
            <a:pPr algn="r"/>
            <a:r>
              <a:rPr lang="en-US" sz="2800" b="1" dirty="0"/>
              <a:t>CIS 550 - Advanced Machine Learning</a:t>
            </a:r>
          </a:p>
          <a:p>
            <a:pPr algn="r"/>
            <a:r>
              <a:rPr lang="en-US" sz="2400" b="1" dirty="0"/>
              <a:t>Group -&gt; 32</a:t>
            </a:r>
            <a:r>
              <a:rPr lang="en-US" b="1" dirty="0"/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FINAL PROJECT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B651E0-F0D9-C300-C001-D4AE3041E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030000"/>
              </p:ext>
            </p:extLst>
          </p:nvPr>
        </p:nvGraphicFramePr>
        <p:xfrm>
          <a:off x="228600" y="4838701"/>
          <a:ext cx="6217187" cy="15013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621">
                  <a:extLst>
                    <a:ext uri="{9D8B030D-6E8A-4147-A177-3AD203B41FA5}">
                      <a16:colId xmlns:a16="http://schemas.microsoft.com/office/drawing/2014/main" val="2325835491"/>
                    </a:ext>
                  </a:extLst>
                </a:gridCol>
                <a:gridCol w="3660587">
                  <a:extLst>
                    <a:ext uri="{9D8B030D-6E8A-4147-A177-3AD203B41FA5}">
                      <a16:colId xmlns:a16="http://schemas.microsoft.com/office/drawing/2014/main" val="2903602165"/>
                    </a:ext>
                  </a:extLst>
                </a:gridCol>
                <a:gridCol w="1655979">
                  <a:extLst>
                    <a:ext uri="{9D8B030D-6E8A-4147-A177-3AD203B41FA5}">
                      <a16:colId xmlns:a16="http://schemas.microsoft.com/office/drawing/2014/main" val="1634174533"/>
                    </a:ext>
                  </a:extLst>
                </a:gridCol>
              </a:tblGrid>
              <a:tr h="3089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Comic Sans MS" panose="030F0702030302020204" pitchFamily="66" charset="0"/>
                        </a:rPr>
                        <a:t>S.NO.</a:t>
                      </a:r>
                      <a:endParaRPr lang="en-US" sz="1200" b="1" kern="100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Calisto MT" panose="020406030505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Comic Sans MS" panose="030F0702030302020204" pitchFamily="66" charset="0"/>
                        </a:rPr>
                        <a:t>Name</a:t>
                      </a:r>
                      <a:endParaRPr lang="en-US" sz="1200" b="1" kern="100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Calisto MT" panose="020406030505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Comic Sans MS" panose="030F0702030302020204" pitchFamily="66" charset="0"/>
                        </a:rPr>
                        <a:t>Student ID</a:t>
                      </a:r>
                      <a:endParaRPr lang="en-US" sz="1200" b="1" kern="100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Calisto MT" panose="0204060305050503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2526584"/>
                  </a:ext>
                </a:extLst>
              </a:tr>
              <a:tr h="2929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omic Sans MS" panose="030F0702030302020204" pitchFamily="66" charset="0"/>
                        </a:rPr>
                        <a:t>29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Calisto MT" panose="020406030505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Comic Sans MS" panose="030F0702030302020204" pitchFamily="66" charset="0"/>
                        </a:rPr>
                        <a:t>Supreeth Mohan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Calisto MT" panose="020406030505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Comic Sans MS" panose="030F0702030302020204" pitchFamily="66" charset="0"/>
                        </a:rPr>
                        <a:t>02036259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Calisto MT" panose="0204060305050503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6549818"/>
                  </a:ext>
                </a:extLst>
              </a:tr>
              <a:tr h="6064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omic Sans MS" panose="030F0702030302020204" pitchFamily="66" charset="0"/>
                        </a:rPr>
                        <a:t>18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Calisto MT" panose="020406030505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Comic Sans MS" panose="030F0702030302020204" pitchFamily="66" charset="0"/>
                        </a:rPr>
                        <a:t>Venkata Sai Sandeep Kasiraju</a:t>
                      </a:r>
                      <a:endParaRPr lang="en-US" sz="1100" kern="100" dirty="0">
                        <a:effectLst/>
                        <a:latin typeface="Comic Sans MS" panose="030F0702030302020204" pitchFamily="66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Comic Sans MS" panose="030F0702030302020204" pitchFamily="66" charset="0"/>
                        </a:rPr>
                        <a:t> 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Calisto MT" panose="020406030505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Comic Sans MS" panose="030F0702030302020204" pitchFamily="66" charset="0"/>
                        </a:rPr>
                        <a:t>02084046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Calisto MT" panose="0204060305050503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4127211"/>
                  </a:ext>
                </a:extLst>
              </a:tr>
              <a:tr h="2929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omic Sans MS" panose="030F0702030302020204" pitchFamily="66" charset="0"/>
                        </a:rPr>
                        <a:t>06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Calisto MT" panose="020406030505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Comic Sans MS" panose="030F0702030302020204" pitchFamily="66" charset="0"/>
                        </a:rPr>
                        <a:t>Aryan Bhalla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Calisto MT" panose="020406030505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Comic Sans MS" panose="030F0702030302020204" pitchFamily="66" charset="0"/>
                        </a:rPr>
                        <a:t>02107402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Calisto MT" panose="0204060305050503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7663000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04BC1F6-B858-E74A-039B-E64FA73CF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073" y="1888761"/>
            <a:ext cx="3913327" cy="48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9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7F67-7C87-23E6-223A-C7D9764CF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820283"/>
          </a:xfrm>
        </p:spPr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26616960-A66E-60B9-5FF8-B0E32C05A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1531" y="1738076"/>
            <a:ext cx="41504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Test - Accuracy: 0.99885 ~ 99%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15B531-7196-C3C6-C461-383D29875B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88332"/>
            <a:ext cx="7232754" cy="482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520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7F67-7C87-23E6-223A-C7D9764CF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3473777" cy="820283"/>
          </a:xfrm>
        </p:spPr>
        <p:txBody>
          <a:bodyPr>
            <a:normAutofit/>
          </a:bodyPr>
          <a:lstStyle/>
          <a:p>
            <a:r>
              <a:rPr lang="en-US" dirty="0"/>
              <a:t>Model Testing</a:t>
            </a:r>
          </a:p>
        </p:txBody>
      </p:sp>
      <p:pic>
        <p:nvPicPr>
          <p:cNvPr id="10" name="Picture 9" descr="A hand making a hand gesture&#10;&#10;Description automatically generated">
            <a:extLst>
              <a:ext uri="{FF2B5EF4-FFF2-40B4-BE49-F238E27FC236}">
                <a16:creationId xmlns:a16="http://schemas.microsoft.com/office/drawing/2014/main" id="{44832A5A-F2FD-6481-1464-2506E553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08734" y="2131685"/>
            <a:ext cx="3459507" cy="25946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8016C1-4B12-6743-216A-198054FADA80}"/>
              </a:ext>
            </a:extLst>
          </p:cNvPr>
          <p:cNvSpPr txBox="1"/>
          <p:nvPr/>
        </p:nvSpPr>
        <p:spPr>
          <a:xfrm>
            <a:off x="1514339" y="5203183"/>
            <a:ext cx="222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Class: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2A853-646B-6795-3E01-283F43A6AB69}"/>
              </a:ext>
            </a:extLst>
          </p:cNvPr>
          <p:cNvSpPr txBox="1"/>
          <p:nvPr/>
        </p:nvSpPr>
        <p:spPr>
          <a:xfrm>
            <a:off x="6953674" y="5369669"/>
            <a:ext cx="222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Class: O</a:t>
            </a:r>
          </a:p>
        </p:txBody>
      </p:sp>
      <p:pic>
        <p:nvPicPr>
          <p:cNvPr id="4" name="Picture 3" descr="A close-up of a hand&#10;&#10;Description automatically generated">
            <a:extLst>
              <a:ext uri="{FF2B5EF4-FFF2-40B4-BE49-F238E27FC236}">
                <a16:creationId xmlns:a16="http://schemas.microsoft.com/office/drawing/2014/main" id="{488CED65-FF1F-39E5-81C2-AB6F7C898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7767" y="2125547"/>
            <a:ext cx="3459509" cy="260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12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9C51-E7D2-6C74-9C05-4FEF9B27F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Citations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E5F22-A997-4031-B1FC-04CB612D7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Convolution Neural Networks: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400" u="sng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https://www.geeksforgeeks.org/convolutional-neural-network-cnn-in-machine-learning/</a:t>
            </a:r>
            <a:endParaRPr lang="en-IN" sz="2400" dirty="0">
              <a:solidFill>
                <a:srgbClr val="00B0F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u="sng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https://www.analyticsvidhya.com/blog/2021/05/convolutional-neural-networks-cnn/</a:t>
            </a:r>
            <a:endParaRPr lang="en-IN" sz="2400" dirty="0">
              <a:solidFill>
                <a:srgbClr val="00B0F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American Sign Language Dataset: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u="sng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https://www.kaggle.com/datasets/grassknoted/asl-alphabet</a:t>
            </a:r>
            <a:endParaRPr lang="en-IN" sz="2400" dirty="0">
              <a:solidFill>
                <a:srgbClr val="00B0F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29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Comment Important with solid fill">
            <a:extLst>
              <a:ext uri="{FF2B5EF4-FFF2-40B4-BE49-F238E27FC236}">
                <a16:creationId xmlns:a16="http://schemas.microsoft.com/office/drawing/2014/main" id="{A02B2995-1198-6F66-D607-BEFC4B1EF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6416" y="1020903"/>
            <a:ext cx="2400366" cy="2400366"/>
          </a:xfrm>
          <a:prstGeom prst="rect">
            <a:avLst/>
          </a:prstGeom>
        </p:spPr>
      </p:pic>
      <p:pic>
        <p:nvPicPr>
          <p:cNvPr id="7" name="Graphic 6" descr="Questions with solid fill">
            <a:extLst>
              <a:ext uri="{FF2B5EF4-FFF2-40B4-BE49-F238E27FC236}">
                <a16:creationId xmlns:a16="http://schemas.microsoft.com/office/drawing/2014/main" id="{11DA1449-8AEC-5B4D-E302-E2789F44A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8971" y="3233087"/>
            <a:ext cx="2400366" cy="24003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B89CC-37B6-872E-DE59-12E82E542798}"/>
              </a:ext>
            </a:extLst>
          </p:cNvPr>
          <p:cNvSpPr txBox="1"/>
          <p:nvPr/>
        </p:nvSpPr>
        <p:spPr>
          <a:xfrm>
            <a:off x="1012644" y="1197808"/>
            <a:ext cx="7731766" cy="34909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 &amp;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2915105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71B0B-6EE3-8AA8-B5F3-51125AAC5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934"/>
            <a:ext cx="10515600" cy="1341634"/>
          </a:xfrm>
        </p:spPr>
        <p:txBody>
          <a:bodyPr>
            <a:normAutofit/>
          </a:bodyPr>
          <a:lstStyle/>
          <a:p>
            <a:r>
              <a:rPr lang="en-US" sz="4000" dirty="0"/>
              <a:t>Our Project :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69AA54-7282-B291-35D8-1111310B04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13694"/>
              </p:ext>
            </p:extLst>
          </p:nvPr>
        </p:nvGraphicFramePr>
        <p:xfrm>
          <a:off x="831987" y="1843283"/>
          <a:ext cx="10656379" cy="4285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5527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7F7A-7A06-8F81-BF9D-2137687F9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612" y="602063"/>
            <a:ext cx="9293220" cy="732734"/>
          </a:xfrm>
        </p:spPr>
        <p:txBody>
          <a:bodyPr>
            <a:normAutofit/>
          </a:bodyPr>
          <a:lstStyle/>
          <a:p>
            <a:r>
              <a:rPr lang="en-US" dirty="0"/>
              <a:t>Steps:  Implementing ML Pipeline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3A5B1ACC-33D9-BB5A-470C-86DC00F728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95755"/>
              </p:ext>
            </p:extLst>
          </p:nvPr>
        </p:nvGraphicFramePr>
        <p:xfrm>
          <a:off x="1384612" y="1809946"/>
          <a:ext cx="9422776" cy="454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4617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CB4C-65C2-2982-84FA-E5901822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9484191" cy="1325563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</p:txBody>
      </p:sp>
      <p:graphicFrame>
        <p:nvGraphicFramePr>
          <p:cNvPr id="7" name="Rectangle 2">
            <a:extLst>
              <a:ext uri="{FF2B5EF4-FFF2-40B4-BE49-F238E27FC236}">
                <a16:creationId xmlns:a16="http://schemas.microsoft.com/office/drawing/2014/main" id="{D4B0C3D2-8952-68A7-2A2C-F635AB5BF1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2584212"/>
              </p:ext>
            </p:extLst>
          </p:nvPr>
        </p:nvGraphicFramePr>
        <p:xfrm>
          <a:off x="457200" y="2097088"/>
          <a:ext cx="9484254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240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DF4E-7368-CD37-2923-024D45803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85037" cy="732734"/>
          </a:xfrm>
        </p:spPr>
        <p:txBody>
          <a:bodyPr>
            <a:normAutofit/>
          </a:bodyPr>
          <a:lstStyle/>
          <a:p>
            <a:r>
              <a:rPr lang="en-US" dirty="0"/>
              <a:t>Pre-processing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472FA4-4AB2-6974-4318-DA26A0126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34740"/>
            <a:ext cx="11147627" cy="1314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dataset structure follows a folder hierarchy where images corresponding to each sign language alphabet are contained within separate folders. For instance, images depicting the sign language alphabet 'A' are located within a folder labeled 'A'. This hierarchical organization assists, processing of upscaling or downscaling as required.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952940-040F-C1B0-519C-471AF6763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39" y="2849088"/>
            <a:ext cx="8424472" cy="375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26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DCBD-54EF-549D-FB51-BDF97E6EE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107245"/>
            <a:ext cx="9299643" cy="61031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Normalization &amp; Label Encoding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FB306C-9955-3ECB-25C2-A052947F8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3717560"/>
            <a:ext cx="10696576" cy="2778489"/>
          </a:xfrm>
        </p:spPr>
        <p:txBody>
          <a:bodyPr>
            <a:normAutofit/>
          </a:bodyPr>
          <a:lstStyle/>
          <a:p>
            <a:r>
              <a:rPr lang="en-US" dirty="0"/>
              <a:t>The preprocess data function is crafted to manage input images (X) and their associated labels (y)</a:t>
            </a:r>
          </a:p>
          <a:p>
            <a:r>
              <a:rPr lang="en-US" dirty="0"/>
              <a:t>It guarantees proper normalization of images by converting them into floating-point format and rescaling their pixel values to fit within the [0, 1] range</a:t>
            </a:r>
          </a:p>
          <a:p>
            <a:r>
              <a:rPr lang="en-US" dirty="0"/>
              <a:t>Labels undergo encoding into numerical representations via a label encoder</a:t>
            </a:r>
          </a:p>
          <a:p>
            <a:r>
              <a:rPr lang="en-US" dirty="0"/>
              <a:t>Following this, the function splits the data into training and testing sets</a:t>
            </a:r>
          </a:p>
          <a:p>
            <a:pPr marL="0" indent="0">
              <a:buNone/>
            </a:pPr>
            <a:r>
              <a:rPr lang="en-US" dirty="0"/>
              <a:t>   employing the </a:t>
            </a:r>
            <a:r>
              <a:rPr lang="en-US" dirty="0" err="1"/>
              <a:t>train_test_split</a:t>
            </a:r>
            <a:r>
              <a:rPr lang="en-US" dirty="0"/>
              <a:t> function, with an 80-20 split ratio</a:t>
            </a:r>
          </a:p>
          <a:p>
            <a:r>
              <a:rPr lang="en-US" dirty="0"/>
              <a:t>This partitioning results in four arrays: x_train,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and </a:t>
            </a:r>
            <a:r>
              <a:rPr lang="en-US" dirty="0" err="1"/>
              <a:t>y_test</a:t>
            </a:r>
            <a:r>
              <a:rPr lang="en-US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685706-D12F-B4B2-BAFD-3419EC8A6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129431"/>
            <a:ext cx="9046565" cy="297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02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D72FB-ADC4-C0FC-91E8-739785EA7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56" y="379378"/>
            <a:ext cx="11286613" cy="74800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    Model Architecture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B52F07-460B-8DD0-C2CB-B7820E8CE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56" y="1349115"/>
            <a:ext cx="8918987" cy="4152275"/>
          </a:xfrm>
        </p:spPr>
      </p:pic>
    </p:spTree>
    <p:extLst>
      <p:ext uri="{BB962C8B-B14F-4D97-AF65-F5344CB8AC3E}">
        <p14:creationId xmlns:p14="http://schemas.microsoft.com/office/powerpoint/2010/main" val="3123046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D72FB-ADC4-C0FC-91E8-739785EA7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56" y="379378"/>
            <a:ext cx="11061000" cy="74800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Creating and Training the Model</a:t>
            </a:r>
          </a:p>
        </p:txBody>
      </p:sp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15E51046-CBD0-A338-F354-80BC270E8B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6907111"/>
              </p:ext>
            </p:extLst>
          </p:nvPr>
        </p:nvGraphicFramePr>
        <p:xfrm>
          <a:off x="457200" y="1257300"/>
          <a:ext cx="11068656" cy="5221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307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D72FB-ADC4-C0FC-91E8-739785EA7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56" y="379378"/>
            <a:ext cx="11155644" cy="74800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 Creation and training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CE29A767-28A5-3C3A-C933-458E0236D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407" y="1353823"/>
            <a:ext cx="9647861" cy="5124799"/>
          </a:xfrm>
        </p:spPr>
      </p:pic>
    </p:spTree>
    <p:extLst>
      <p:ext uri="{BB962C8B-B14F-4D97-AF65-F5344CB8AC3E}">
        <p14:creationId xmlns:p14="http://schemas.microsoft.com/office/powerpoint/2010/main" val="16652862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2471</TotalTime>
  <Words>692</Words>
  <Application>Microsoft Office PowerPoint</Application>
  <PresentationFormat>Widescreen</PresentationFormat>
  <Paragraphs>79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Aptos</vt:lpstr>
      <vt:lpstr>Arial</vt:lpstr>
      <vt:lpstr>Arial Unicode MS</vt:lpstr>
      <vt:lpstr>Calibri</vt:lpstr>
      <vt:lpstr>Comic Sans MS</vt:lpstr>
      <vt:lpstr>Symbol</vt:lpstr>
      <vt:lpstr>Trebuchet MS</vt:lpstr>
      <vt:lpstr>Wingdings 3</vt:lpstr>
      <vt:lpstr>Facet</vt:lpstr>
      <vt:lpstr>Bridging Linguistic Barrier: American Sign Language (ASL) to English Alphabet Conversion Using CNNs</vt:lpstr>
      <vt:lpstr>Our Project : </vt:lpstr>
      <vt:lpstr>Steps:  Implementing ML Pipeline</vt:lpstr>
      <vt:lpstr>Data Collection</vt:lpstr>
      <vt:lpstr>Pre-processing</vt:lpstr>
      <vt:lpstr>Normalization &amp; Label Encoding</vt:lpstr>
      <vt:lpstr>     Model Architecture</vt:lpstr>
      <vt:lpstr> Creating and Training the Model</vt:lpstr>
      <vt:lpstr>Model Creation and training</vt:lpstr>
      <vt:lpstr>Model Evaluation</vt:lpstr>
      <vt:lpstr>Model Testing</vt:lpstr>
      <vt:lpstr>References and Citations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American Sign Language (ASL) to English Alphabet conversion  using CNN</dc:title>
  <dc:creator>Saisundersripad Sreeperumbuduruthasanambi</dc:creator>
  <cp:lastModifiedBy>SupreethBangalore Mohan</cp:lastModifiedBy>
  <cp:revision>105</cp:revision>
  <dcterms:created xsi:type="dcterms:W3CDTF">2023-08-06T18:33:35Z</dcterms:created>
  <dcterms:modified xsi:type="dcterms:W3CDTF">2024-04-21T22:04:10Z</dcterms:modified>
</cp:coreProperties>
</file>